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23.xml" ContentType="application/vnd.openxmlformats-officedocument.presentationml.notesSlide+xml"/>
  <Override PartName="/ppt/notesSlides/_rels/notesSlide24.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3.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5.xml.rels" ContentType="application/vnd.openxmlformats-package.relationships+xml"/>
  <Override PartName="/ppt/notesSlides/_rels/notesSlide21.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31.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13.xml.rels" ContentType="application/vnd.openxmlformats-package.relationships+xml"/>
  <Override PartName="/ppt/notesSlides/_rels/notesSlide34.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_rels/notesSlide35.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22.xml.rels" ContentType="application/vnd.openxmlformats-package.relationships+xml"/>
  <Override PartName="/ppt/notesSlides/notesSlide34.xml" ContentType="application/vnd.openxmlformats-officedocument.presentationml.notesSlide+xml"/>
  <Override PartName="/ppt/notesSlides/notesSlide22.xml" ContentType="application/vnd.openxmlformats-officedocument.presentationml.notesSlide+xml"/>
  <Override PartName="/ppt/notesSlides/notesSlide32.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4.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_rels/presentation.xml.rels" ContentType="application/vnd.openxmlformats-package.relationships+xml"/>
  <Override PartName="/ppt/media/image23.png" ContentType="image/png"/>
  <Override PartName="/ppt/media/image22.png" ContentType="image/png"/>
  <Override PartName="/ppt/media/image28.jpeg" ContentType="image/jpeg"/>
  <Override PartName="/ppt/media/image51.jpeg" ContentType="image/jpeg"/>
  <Override PartName="/ppt/media/image20.png" ContentType="image/png"/>
  <Override PartName="/ppt/media/image18.jpeg" ContentType="image/jpeg"/>
  <Override PartName="/ppt/media/image15.png" ContentType="image/png"/>
  <Override PartName="/ppt/media/image21.png" ContentType="image/png"/>
  <Override PartName="/ppt/media/image16.gif" ContentType="image/gif"/>
  <Override PartName="/ppt/media/image14.png" ContentType="image/png"/>
  <Override PartName="/ppt/media/image24.png" ContentType="image/png"/>
  <Override PartName="/ppt/media/image1.png" ContentType="image/png"/>
  <Override PartName="/ppt/media/image31.png" ContentType="image/png"/>
  <Override PartName="/ppt/media/image25.jpeg" ContentType="image/jpeg"/>
  <Override PartName="/ppt/media/image2.png" ContentType="image/png"/>
  <Override PartName="/ppt/media/image32.png" ContentType="image/png"/>
  <Override PartName="/ppt/media/image9.jpeg" ContentType="image/jpeg"/>
  <Override PartName="/ppt/media/image11.png" ContentType="image/png"/>
  <Override PartName="/ppt/media/image26.png" ContentType="image/png"/>
  <Override PartName="/ppt/media/image17.jpeg" ContentType="image/jpe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40.jpeg" ContentType="image/jpeg"/>
  <Override PartName="/ppt/media/image44.jpeg" ContentType="image/jpeg"/>
  <Override PartName="/ppt/media/image45.png" ContentType="image/png"/>
  <Override PartName="/ppt/media/image46.jpeg" ContentType="image/jpeg"/>
  <Override PartName="/ppt/media/image54.png" ContentType="image/png"/>
  <Override PartName="/ppt/media/image47.jpeg" ContentType="image/jpeg"/>
  <Override PartName="/ppt/media/image50.png" ContentType="image/png"/>
  <Override PartName="/ppt/media/image13.png" ContentType="image/png"/>
  <Override PartName="/ppt/media/image52.png" ContentType="image/png"/>
  <Override PartName="/ppt/media/image41.png" ContentType="image/png"/>
  <Override PartName="/ppt/media/image48.jpeg" ContentType="image/jpeg"/>
  <Override PartName="/ppt/media/image53.png" ContentType="image/png"/>
  <Override PartName="/ppt/media/image37.jpeg" ContentType="image/jpeg"/>
  <Override PartName="/ppt/media/image30.png" ContentType="image/png"/>
  <Override PartName="/ppt/media/image10.png" ContentType="image/png"/>
  <Override PartName="/ppt/media/image35.jpeg" ContentType="image/jpeg"/>
  <Override PartName="/ppt/media/image29.jpeg" ContentType="image/jpeg"/>
  <Override PartName="/ppt/media/image39.jpeg" ContentType="image/jpeg"/>
  <Override PartName="/ppt/media/image38.png" ContentType="image/png"/>
  <Override PartName="/ppt/media/image8.png" ContentType="image/png"/>
  <Override PartName="/ppt/media/image49.png" ContentType="image/png"/>
  <Override PartName="/ppt/media/image12.png" ContentType="image/png"/>
  <Override PartName="/ppt/media/image7.png" ContentType="image/png"/>
  <Override PartName="/ppt/media/image19.jpeg" ContentType="image/jpeg"/>
  <Override PartName="/ppt/media/image36.png" ContentType="image/png"/>
  <Override PartName="/ppt/media/image6.png" ContentType="image/png"/>
  <Override PartName="/ppt/media/image42.gif" ContentType="image/gif"/>
  <Override PartName="/ppt/media/image5.png" ContentType="image/png"/>
  <Override PartName="/ppt/media/image43.jpeg" ContentType="image/jpe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_rels/slide23.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0.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419760" y="812160"/>
            <a:ext cx="6719400" cy="4008960"/>
          </a:xfrm>
          <a:prstGeom prst="rect">
            <a:avLst/>
          </a:prstGeom>
        </p:spPr>
        <p:txBody>
          <a:bodyPr lIns="0" rIns="0" tIns="0" bIns="0" anchor="ctr">
            <a:noAutofit/>
          </a:bodyPr>
          <a:p>
            <a:pPr algn="ctr"/>
            <a:r>
              <a:rPr b="0" lang="en-US" sz="4250" spc="-1" strike="noStrike">
                <a:latin typeface="Arial"/>
              </a:rPr>
              <a:t>Click to move the slide</a:t>
            </a:r>
            <a:endParaRPr b="0" lang="en-US" sz="4250" spc="-1" strike="noStrike">
              <a:latin typeface="Arial"/>
            </a:endParaRPr>
          </a:p>
        </p:txBody>
      </p:sp>
      <p:sp>
        <p:nvSpPr>
          <p:cNvPr id="83" name="PlaceHolder 2"/>
          <p:cNvSpPr>
            <a:spLocks noGrp="1"/>
          </p:cNvSpPr>
          <p:nvPr>
            <p:ph type="body"/>
          </p:nvPr>
        </p:nvSpPr>
        <p:spPr>
          <a:xfrm>
            <a:off x="756000" y="5078520"/>
            <a:ext cx="6047640" cy="4811040"/>
          </a:xfrm>
          <a:prstGeom prst="rect">
            <a:avLst/>
          </a:prstGeom>
        </p:spPr>
        <p:txBody>
          <a:bodyPr lIns="0" rIns="0" tIns="0" bIns="0">
            <a:noAutofit/>
          </a:bodyPr>
          <a:p>
            <a:r>
              <a:rPr b="0" lang="en-US" sz="2810" spc="-1" strike="noStrike">
                <a:latin typeface="Arial"/>
              </a:rPr>
              <a:t>Click to edit the notes format</a:t>
            </a:r>
            <a:endParaRPr b="0" lang="en-US" sz="2810" spc="-1" strike="noStrike">
              <a:latin typeface="Arial"/>
            </a:endParaRPr>
          </a:p>
        </p:txBody>
      </p:sp>
      <p:sp>
        <p:nvSpPr>
          <p:cNvPr id="84" name="PlaceHolder 3"/>
          <p:cNvSpPr>
            <a:spLocks noGrp="1"/>
          </p:cNvSpPr>
          <p:nvPr>
            <p:ph type="hdr"/>
          </p:nvPr>
        </p:nvSpPr>
        <p:spPr>
          <a:xfrm>
            <a:off x="0" y="0"/>
            <a:ext cx="3280320" cy="534240"/>
          </a:xfrm>
          <a:prstGeom prst="rect">
            <a:avLst/>
          </a:prstGeom>
        </p:spPr>
        <p:txBody>
          <a:bodyPr lIns="0" rIns="0" tIns="0" bIns="0">
            <a:noAutofit/>
          </a:bodyPr>
          <a:p>
            <a:r>
              <a:rPr b="0" lang="en-US" sz="1400" spc="-1" strike="noStrike">
                <a:latin typeface="Arial"/>
              </a:rPr>
              <a:t>&lt;header&gt;</a:t>
            </a:r>
            <a:endParaRPr b="0" lang="en-US" sz="1400" spc="-1" strike="noStrike">
              <a:latin typeface="Arial"/>
            </a:endParaRPr>
          </a:p>
        </p:txBody>
      </p:sp>
      <p:sp>
        <p:nvSpPr>
          <p:cNvPr id="85" name="PlaceHolder 4"/>
          <p:cNvSpPr>
            <a:spLocks noGrp="1"/>
          </p:cNvSpPr>
          <p:nvPr>
            <p:ph type="dt"/>
          </p:nvPr>
        </p:nvSpPr>
        <p:spPr>
          <a:xfrm>
            <a:off x="4278960" y="0"/>
            <a:ext cx="3280320" cy="534240"/>
          </a:xfrm>
          <a:prstGeom prst="rect">
            <a:avLst/>
          </a:prstGeom>
        </p:spPr>
        <p:txBody>
          <a:bodyPr lIns="0" rIns="0" tIns="0" bIns="0">
            <a:noAutofit/>
          </a:bodyPr>
          <a:p>
            <a:pPr algn="r"/>
            <a:r>
              <a:rPr b="0" lang="en-US" sz="1400" spc="-1" strike="noStrike">
                <a:latin typeface="Arial"/>
              </a:rPr>
              <a:t>&lt;date/time&gt;</a:t>
            </a:r>
            <a:endParaRPr b="0" lang="en-US" sz="1400" spc="-1" strike="noStrike">
              <a:latin typeface="Arial"/>
            </a:endParaRPr>
          </a:p>
        </p:txBody>
      </p:sp>
      <p:sp>
        <p:nvSpPr>
          <p:cNvPr id="86" name="PlaceHolder 5"/>
          <p:cNvSpPr>
            <a:spLocks noGrp="1"/>
          </p:cNvSpPr>
          <p:nvPr>
            <p:ph type="ftr"/>
          </p:nvPr>
        </p:nvSpPr>
        <p:spPr>
          <a:xfrm>
            <a:off x="0" y="10157040"/>
            <a:ext cx="3280320" cy="534240"/>
          </a:xfrm>
          <a:prstGeom prst="rect">
            <a:avLst/>
          </a:prstGeom>
        </p:spPr>
        <p:txBody>
          <a:bodyPr lIns="0" rIns="0" tIns="0" bIns="0" anchor="b">
            <a:noAutofit/>
          </a:bodyPr>
          <a:p>
            <a:r>
              <a:rPr b="0" lang="en-US" sz="1400" spc="-1" strike="noStrike">
                <a:latin typeface="Arial"/>
              </a:rPr>
              <a:t>&lt;footer&gt;</a:t>
            </a:r>
            <a:endParaRPr b="0" lang="en-US" sz="1400" spc="-1" strike="noStrike">
              <a:latin typeface="Arial"/>
            </a:endParaRPr>
          </a:p>
        </p:txBody>
      </p:sp>
      <p:sp>
        <p:nvSpPr>
          <p:cNvPr id="87" name="PlaceHolder 6"/>
          <p:cNvSpPr>
            <a:spLocks noGrp="1"/>
          </p:cNvSpPr>
          <p:nvPr>
            <p:ph type="sldNum"/>
          </p:nvPr>
        </p:nvSpPr>
        <p:spPr>
          <a:xfrm>
            <a:off x="4278960" y="10157040"/>
            <a:ext cx="3280320" cy="534240"/>
          </a:xfrm>
          <a:prstGeom prst="rect">
            <a:avLst/>
          </a:prstGeom>
        </p:spPr>
        <p:txBody>
          <a:bodyPr lIns="0" rIns="0" tIns="0" bIns="0" anchor="b">
            <a:noAutofit/>
          </a:bodyPr>
          <a:p>
            <a:pPr algn="r"/>
            <a:fld id="{3EE924E0-5BAE-4B8C-A363-8CCB0D331C4D}" type="slidenum">
              <a:rPr b="0" lang="en-US" sz="1400" spc="-1" strike="noStrike">
                <a:latin typeface="Arial"/>
              </a:rPr>
              <a:t>&lt;number&gt;</a:t>
            </a:fld>
            <a:endParaRPr b="0" lang="en-US" sz="1400" spc="-1" strike="noStrike">
              <a:latin typeface="Arial"/>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hyperlink" Target="https://pdfs.semanticscholar.org/70c9/3e5e38a8176590f69c0491fd63ab2a9e67c4.pdf" TargetMode="External"/><Relationship Id="rId2" Type="http://schemas.openxmlformats.org/officeDocument/2006/relationships/slide" Target="../slides/slide13.xml"/><Relationship Id="rId3"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hyperlink" Target="http://bit.ly/quaesita_statistics" TargetMode="External"/><Relationship Id="rId2" Type="http://schemas.openxmlformats.org/officeDocument/2006/relationships/slide" Target="../slides/slide14.xml"/><Relationship Id="rId3"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hyperlink" Target="https://en.wikipedia.org/wiki/Normal_distribution" TargetMode="External"/><Relationship Id="rId2" Type="http://schemas.openxmlformats.org/officeDocument/2006/relationships/slide" Target="../slides/slide16.xml"/><Relationship Id="rId3"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hyperlink" Target="https://en.wikipedia.org/wiki/Overconfidence_effect" TargetMode="External"/><Relationship Id="rId2" Type="http://schemas.openxmlformats.org/officeDocument/2006/relationships/slide" Target="../slides/slide26.xml"/><Relationship Id="rId3"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hyperlink" Target="https://en.wikipedia.org/wiki/42_(number)#The_Hitchhiker%27s_Guide_to_the_Galaxy" TargetMode="External"/><Relationship Id="rId2" Type="http://schemas.openxmlformats.org/officeDocument/2006/relationships/slide" Target="../slides/slide3.xml"/><Relationship Id="rId3"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hyperlink" Target="https://en.wikipedia.org/wiki/Cydonia_(region_of_Mars)" TargetMode="External"/><Relationship Id="rId2" Type="http://schemas.openxmlformats.org/officeDocument/2006/relationships/slide" Target="../slides/slide7.xml"/><Relationship Id="rId3"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hyperlink" Target="https://en.wikipedia.org/wiki/Overconfidence_effect" TargetMode="External"/><Relationship Id="rId2" Type="http://schemas.openxmlformats.org/officeDocument/2006/relationships/slide" Target="../slides/slide9.xml"/><Relationship Id="rId3"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756000" y="1336320"/>
            <a:ext cx="6045840" cy="3606480"/>
          </a:xfrm>
          <a:prstGeom prst="rect">
            <a:avLst/>
          </a:prstGeom>
        </p:spPr>
      </p:sp>
      <p:sp>
        <p:nvSpPr>
          <p:cNvPr id="241" name="PlaceHolder 2"/>
          <p:cNvSpPr>
            <a:spLocks noGrp="1"/>
          </p:cNvSpPr>
          <p:nvPr>
            <p:ph type="body"/>
          </p:nvPr>
        </p:nvSpPr>
        <p:spPr>
          <a:xfrm>
            <a:off x="755640" y="5145480"/>
            <a:ext cx="604620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set the goalposts in advance and resist temptation to move them later.</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Framing the decision and setting decision criteria is a science of its own</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 quick fix that goes a long way is to come up with your decision boundary up front in your data science project.</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resis</a:t>
            </a:r>
            <a:endParaRPr b="0" lang="en-US" sz="1200" spc="-1" strike="noStrike">
              <a:latin typeface="Arial"/>
            </a:endParaRPr>
          </a:p>
        </p:txBody>
      </p:sp>
      <p:sp>
        <p:nvSpPr>
          <p:cNvPr id="242"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12BAEDA-176F-4ED8-BAE9-0D6504A10AC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sldImg"/>
          </p:nvPr>
        </p:nvSpPr>
        <p:spPr>
          <a:xfrm>
            <a:off x="756000" y="1336320"/>
            <a:ext cx="6045840" cy="3606480"/>
          </a:xfrm>
          <a:prstGeom prst="rect">
            <a:avLst/>
          </a:prstGeom>
        </p:spPr>
      </p:sp>
      <p:sp>
        <p:nvSpPr>
          <p:cNvPr id="244"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That’s where we, like whales encountering plankton, swim around in some numbers, and then reach an emotional tipping point and… decide. There are numbers near our decision somewhere, but those numbers don’t drive it. The decision comes from somewhere else entirely.</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245"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041F87D-F150-4A7B-9276-23349EF5D97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sldImg"/>
          </p:nvPr>
        </p:nvSpPr>
        <p:spPr>
          <a:xfrm>
            <a:off x="756000" y="1336320"/>
            <a:ext cx="6045840" cy="3606480"/>
          </a:xfrm>
          <a:prstGeom prst="rect">
            <a:avLst/>
          </a:prstGeom>
        </p:spPr>
      </p:sp>
      <p:sp>
        <p:nvSpPr>
          <p:cNvPr id="247" name="PlaceHolder 2"/>
          <p:cNvSpPr>
            <a:spLocks noGrp="1"/>
          </p:cNvSpPr>
          <p:nvPr>
            <p:ph type="body"/>
          </p:nvPr>
        </p:nvSpPr>
        <p:spPr>
          <a:xfrm>
            <a:off x="756000" y="5145480"/>
            <a:ext cx="6045840" cy="4207680"/>
          </a:xfrm>
          <a:prstGeom prst="rect">
            <a:avLst/>
          </a:prstGeom>
        </p:spPr>
        <p:txBody>
          <a:bodyPr lIns="0" rIns="0" tIns="0" bIns="0">
            <a:noAutofit/>
          </a:bodyPr>
          <a:p>
            <a:endParaRPr b="0" lang="en-US" sz="2810" spc="-1" strike="noStrike">
              <a:latin typeface="Arial"/>
            </a:endParaRPr>
          </a:p>
        </p:txBody>
      </p:sp>
      <p:sp>
        <p:nvSpPr>
          <p:cNvPr id="248"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0F907BD-7963-4CB0-A01F-0FDA049E3C0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sldImg"/>
          </p:nvPr>
        </p:nvSpPr>
        <p:spPr>
          <a:xfrm>
            <a:off x="756000" y="1336320"/>
            <a:ext cx="6045840" cy="3606480"/>
          </a:xfrm>
          <a:prstGeom prst="rect">
            <a:avLst/>
          </a:prstGeom>
        </p:spPr>
      </p:sp>
      <p:sp>
        <p:nvSpPr>
          <p:cNvPr id="250"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The decision-maker’s mind was made up before the data, so the decision was there all along. Turns out humans interact with data selectively to confirm choices we’ve already made in our heart of hearts. We find the most convenient light in which to see evidence, and we don’t always know we’re doing it. Psychologists have a lovely name for this: </a:t>
            </a:r>
            <a:r>
              <a:rPr b="1" lang="en-US" sz="1200" spc="-1" strike="noStrike" u="sng">
                <a:solidFill>
                  <a:srgbClr val="000000"/>
                </a:solidFill>
                <a:uFillTx/>
                <a:latin typeface="+mn-lt"/>
                <a:ea typeface="+mn-ea"/>
                <a:hlinkClick r:id="rId1"/>
              </a:rPr>
              <a:t>confirmation bias</a:t>
            </a:r>
            <a:r>
              <a:rPr b="0" lang="en-US" sz="1200" spc="-1" strike="noStrike">
                <a:solidFill>
                  <a:srgbClr val="000000"/>
                </a:solidFill>
                <a:latin typeface="+mn-lt"/>
                <a:ea typeface="+mn-ea"/>
              </a:rPr>
              <a:t>.</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251"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36C4514-F2AC-471B-928A-037BCAF200E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756000" y="1336320"/>
            <a:ext cx="6045840" cy="3606480"/>
          </a:xfrm>
          <a:prstGeom prst="rect">
            <a:avLst/>
          </a:prstGeom>
        </p:spPr>
      </p:sp>
      <p:sp>
        <p:nvSpPr>
          <p:cNvPr id="253"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1" lang="en-US" sz="1200" spc="-1" strike="noStrike">
                <a:solidFill>
                  <a:srgbClr val="000000"/>
                </a:solidFill>
                <a:latin typeface="+mn-lt"/>
                <a:ea typeface="+mn-ea"/>
              </a:rPr>
              <a:t>Positive </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It’s more than 4.0!”</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They can even show a rigorous analysis about how it is statistically significantly higher than 4.0. (With certainty! It’s the </a:t>
            </a:r>
            <a:r>
              <a:rPr b="0" lang="en-US" sz="1200" spc="-1" strike="noStrike" u="sng">
                <a:solidFill>
                  <a:srgbClr val="000000"/>
                </a:solidFill>
                <a:uFillTx/>
                <a:latin typeface="+mn-lt"/>
                <a:ea typeface="+mn-ea"/>
                <a:hlinkClick r:id="rId1"/>
              </a:rPr>
              <a:t>p-value</a:t>
            </a:r>
            <a:r>
              <a:rPr b="0" lang="en-US" sz="1200" spc="-1" strike="noStrike">
                <a:solidFill>
                  <a:srgbClr val="000000"/>
                </a:solidFill>
                <a:latin typeface="+mn-lt"/>
                <a:ea typeface="+mn-ea"/>
              </a:rPr>
              <a:t> you’ve always wanted.)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1" lang="en-US" sz="1200" spc="-1" strike="noStrike">
                <a:solidFill>
                  <a:srgbClr val="000000"/>
                </a:solidFill>
                <a:latin typeface="+mn-lt"/>
                <a:ea typeface="+mn-ea"/>
              </a:rPr>
              <a:t>Negative</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a:t>
            </a:r>
            <a:r>
              <a:rPr b="0" lang="en-US" sz="1200" spc="-1" strike="noStrike">
                <a:solidFill>
                  <a:srgbClr val="000000"/>
                </a:solidFill>
                <a:latin typeface="+mn-lt"/>
                <a:ea typeface="+mn-ea"/>
              </a:rPr>
              <a:t>Why would I settle for a seller with less than 4.5 stars?” Or perhaps “But look at those 1-star reviews. I don’t like how many there are.” Sound familiar?</a:t>
            </a:r>
            <a:endParaRPr b="0" lang="en-US" sz="1200" spc="-1" strike="noStrike">
              <a:latin typeface="Arial"/>
            </a:endParaRPr>
          </a:p>
        </p:txBody>
      </p:sp>
      <p:sp>
        <p:nvSpPr>
          <p:cNvPr id="254"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CD6F354-1D06-4AA1-A655-5AB22FA9B9B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ldImg"/>
          </p:nvPr>
        </p:nvSpPr>
        <p:spPr>
          <a:xfrm>
            <a:off x="756000" y="1336320"/>
            <a:ext cx="6045840" cy="3606480"/>
          </a:xfrm>
          <a:prstGeom prst="rect">
            <a:avLst/>
          </a:prstGeom>
        </p:spPr>
      </p:sp>
      <p:sp>
        <p:nvSpPr>
          <p:cNvPr id="256"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Mathematical complexity doesn’t provide the antidote, it merely makes it harder to see the problem. As a result, what’s obvious in the trivial example we just saw becomes hidden in a jumble of gorgeous </a:t>
            </a:r>
            <a:r>
              <a:rPr b="0" lang="en-US" sz="1200" spc="-1" strike="noStrike" u="sng">
                <a:solidFill>
                  <a:srgbClr val="000000"/>
                </a:solidFill>
                <a:uFillTx/>
                <a:latin typeface="+mn-lt"/>
                <a:ea typeface="+mn-ea"/>
                <a:hlinkClick r:id="rId1"/>
              </a:rPr>
              <a:t>Gaussians</a:t>
            </a:r>
            <a:r>
              <a:rPr b="0" lang="en-US" sz="1200" spc="-1" strike="noStrike">
                <a:solidFill>
                  <a:srgbClr val="000000"/>
                </a:solidFill>
                <a:latin typeface="+mn-lt"/>
                <a:ea typeface="+mn-ea"/>
              </a:rPr>
              <a:t>. Don’t assume your friendly neighborhood data scientist sees it either. The more ways there are to slice the data, the more your analysis is a breeding ground for confirmation bias.</a:t>
            </a:r>
            <a:endParaRPr b="0" lang="en-US" sz="1200" spc="-1" strike="noStrike">
              <a:latin typeface="Arial"/>
            </a:endParaRPr>
          </a:p>
        </p:txBody>
      </p:sp>
      <p:sp>
        <p:nvSpPr>
          <p:cNvPr id="257"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2F02712-8454-4438-A8F1-354A5412A9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756000" y="1336320"/>
            <a:ext cx="6045840" cy="3606480"/>
          </a:xfrm>
          <a:prstGeom prst="rect">
            <a:avLst/>
          </a:prstGeom>
        </p:spPr>
      </p:sp>
      <p:sp>
        <p:nvSpPr>
          <p:cNvPr id="259"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feel better about doing what they were going to do anyway.</a:t>
            </a:r>
            <a:endParaRPr b="0" lang="en-US" sz="1200" spc="-1" strike="noStrike">
              <a:latin typeface="Arial"/>
            </a:endParaRPr>
          </a:p>
        </p:txBody>
      </p:sp>
      <p:sp>
        <p:nvSpPr>
          <p:cNvPr id="260"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2835724-E273-4FEB-83D8-9C8A74FEC1C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756000" y="1336320"/>
            <a:ext cx="6045840" cy="3606480"/>
          </a:xfrm>
          <a:prstGeom prst="rect">
            <a:avLst/>
          </a:prstGeom>
        </p:spPr>
      </p:sp>
      <p:sp>
        <p:nvSpPr>
          <p:cNvPr id="262"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It’s all about rating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What about a real pro</a:t>
            </a:r>
            <a:endParaRPr b="0" lang="en-US" sz="2000" spc="-1" strike="noStrike">
              <a:latin typeface="Arial"/>
            </a:endParaRPr>
          </a:p>
        </p:txBody>
      </p:sp>
      <p:sp>
        <p:nvSpPr>
          <p:cNvPr id="263"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8D31495-16EB-43A2-A41E-16531DDB650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756000" y="1336320"/>
            <a:ext cx="6045840" cy="3606480"/>
          </a:xfrm>
          <a:prstGeom prst="rect">
            <a:avLst/>
          </a:prstGeom>
        </p:spPr>
      </p:sp>
      <p:sp>
        <p:nvSpPr>
          <p:cNvPr id="217"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For a decision to be data-driven, it has to be the data — as opposed to something else entirely — that drive it. Seems so straightforward, and yet it’s so rare in practice because decision-makers lack a key psychological habit.</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ar-EG" sz="2000" spc="-1" strike="noStrike">
                <a:solidFill>
                  <a:srgbClr val="000000"/>
                </a:solidFill>
                <a:latin typeface="+mn-lt"/>
                <a:cs typeface="+mn-cs"/>
              </a:rPr>
              <a:t>العربية الكارو محتاجة حمار عشان تبقى كارو</a:t>
            </a:r>
            <a:r>
              <a:rPr b="0" lang="en-US" sz="2000" spc="-1" strike="noStrike">
                <a:solidFill>
                  <a:srgbClr val="000000"/>
                </a:solidFill>
                <a:latin typeface="+mn-lt"/>
                <a:ea typeface="+mn-ea"/>
              </a:rPr>
              <a:t>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218"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1B21E3F-CCE6-4F01-AE0E-039BE050A62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756000" y="1336320"/>
            <a:ext cx="6045840" cy="3606480"/>
          </a:xfrm>
          <a:prstGeom prst="rect">
            <a:avLst/>
          </a:prstGeom>
        </p:spPr>
      </p:sp>
      <p:sp>
        <p:nvSpPr>
          <p:cNvPr id="265" name="PlaceHolder 2"/>
          <p:cNvSpPr>
            <a:spLocks noGrp="1"/>
          </p:cNvSpPr>
          <p:nvPr>
            <p:ph type="body"/>
          </p:nvPr>
        </p:nvSpPr>
        <p:spPr>
          <a:xfrm>
            <a:off x="756000" y="5145480"/>
            <a:ext cx="6045840" cy="4207680"/>
          </a:xfrm>
          <a:prstGeom prst="rect">
            <a:avLst/>
          </a:prstGeom>
        </p:spPr>
        <p:txBody>
          <a:bodyPr lIns="0" rIns="0" tIns="0" bIns="0">
            <a:noAutofit/>
          </a:bodyPr>
          <a:p>
            <a:endParaRPr b="0" lang="en-US" sz="2810" spc="-1" strike="noStrike">
              <a:latin typeface="Arial"/>
            </a:endParaRPr>
          </a:p>
        </p:txBody>
      </p:sp>
      <p:sp>
        <p:nvSpPr>
          <p:cNvPr id="266"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CBF08D7-EF69-4BD7-BF07-0FE262D4899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756000" y="1336320"/>
            <a:ext cx="6045840" cy="3606480"/>
          </a:xfrm>
          <a:prstGeom prst="rect">
            <a:avLst/>
          </a:prstGeom>
        </p:spPr>
      </p:sp>
      <p:sp>
        <p:nvSpPr>
          <p:cNvPr id="268"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When decision-makers lack fundamental skills, there’s no math in the world that can fix it. Your data science team will not contribute to data-driven decision-making.</a:t>
            </a:r>
            <a:endParaRPr b="0" lang="en-US" sz="1200" spc="-1" strike="noStrike">
              <a:latin typeface="Arial"/>
            </a:endParaRPr>
          </a:p>
        </p:txBody>
      </p:sp>
      <p:sp>
        <p:nvSpPr>
          <p:cNvPr id="269"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56C0F28-8392-4ABA-9554-3AA8755EF0A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756000" y="1336320"/>
            <a:ext cx="6045840" cy="3606480"/>
          </a:xfrm>
          <a:prstGeom prst="rect">
            <a:avLst/>
          </a:prstGeom>
        </p:spPr>
      </p:sp>
      <p:sp>
        <p:nvSpPr>
          <p:cNvPr id="271"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nothing would be different if all those poor data scientists just made some numbers up</a:t>
            </a:r>
            <a:endParaRPr b="0" lang="en-US" sz="1200" spc="-1" strike="noStrike">
              <a:latin typeface="Arial"/>
            </a:endParaRPr>
          </a:p>
        </p:txBody>
      </p:sp>
      <p:sp>
        <p:nvSpPr>
          <p:cNvPr id="272"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FF947B0-18E0-460C-8BCE-3DCAC1AE884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sldImg"/>
          </p:nvPr>
        </p:nvSpPr>
        <p:spPr>
          <a:xfrm>
            <a:off x="756000" y="1336320"/>
            <a:ext cx="6045840" cy="3606480"/>
          </a:xfrm>
          <a:prstGeom prst="rect">
            <a:avLst/>
          </a:prstGeom>
        </p:spPr>
      </p:sp>
      <p:sp>
        <p:nvSpPr>
          <p:cNvPr id="274"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Data scientist friends, if your organization suffers from this kind of decision-maker, then I suggest sticking to the most lightweight and simple analyses to save time and money. Until the decision-makers are better trained, your showy mathematical jiu jitsu is producing nothing but dissipated heat.</a:t>
            </a:r>
            <a:endParaRPr b="0" lang="en-US" sz="1200" spc="-1" strike="noStrike">
              <a:latin typeface="Arial"/>
            </a:endParaRPr>
          </a:p>
        </p:txBody>
      </p:sp>
      <p:sp>
        <p:nvSpPr>
          <p:cNvPr id="275"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C75CA0E-AD4F-4675-8C93-4F240DC4D70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756000" y="1336320"/>
            <a:ext cx="6045840" cy="3606480"/>
          </a:xfrm>
          <a:prstGeom prst="rect">
            <a:avLst/>
          </a:prstGeom>
        </p:spPr>
      </p:sp>
      <p:sp>
        <p:nvSpPr>
          <p:cNvPr id="277"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1" lang="en-US" sz="1200" spc="-1" strike="noStrike">
                <a:solidFill>
                  <a:srgbClr val="000000"/>
                </a:solidFill>
                <a:latin typeface="+mn-lt"/>
                <a:ea typeface="+mn-ea"/>
              </a:rPr>
              <a:t>Problem:</a:t>
            </a:r>
            <a:r>
              <a:rPr b="0" lang="en-US" sz="1200" spc="-1" strike="noStrike">
                <a:solidFill>
                  <a:srgbClr val="000000"/>
                </a:solidFill>
                <a:latin typeface="+mn-lt"/>
                <a:ea typeface="+mn-ea"/>
              </a:rPr>
              <a:t> you’re free to move the goalposts </a:t>
            </a:r>
            <a:r>
              <a:rPr b="0" i="1" lang="en-US" sz="1200" spc="-1" strike="noStrike">
                <a:solidFill>
                  <a:srgbClr val="000000"/>
                </a:solidFill>
                <a:latin typeface="+mn-lt"/>
                <a:ea typeface="+mn-ea"/>
              </a:rPr>
              <a:t>after</a:t>
            </a:r>
            <a:r>
              <a:rPr b="0" lang="en-US" sz="1200" spc="-1" strike="noStrike">
                <a:solidFill>
                  <a:srgbClr val="000000"/>
                </a:solidFill>
                <a:latin typeface="+mn-lt"/>
                <a:ea typeface="+mn-ea"/>
              </a:rPr>
              <a:t> you find out where the data landed. (Of course you score a goal every time. You’re just </a:t>
            </a:r>
            <a:r>
              <a:rPr b="0" lang="en-US" sz="1200" spc="-1" strike="noStrike" u="sng">
                <a:solidFill>
                  <a:srgbClr val="000000"/>
                </a:solidFill>
                <a:uFillTx/>
                <a:latin typeface="+mn-lt"/>
                <a:ea typeface="+mn-ea"/>
                <a:hlinkClick r:id="rId1"/>
              </a:rPr>
              <a:t>that</a:t>
            </a:r>
            <a:r>
              <a:rPr b="0" lang="en-US" sz="1200" spc="-1" strike="noStrike">
                <a:solidFill>
                  <a:srgbClr val="000000"/>
                </a:solidFill>
                <a:latin typeface="+mn-lt"/>
                <a:ea typeface="+mn-ea"/>
              </a:rPr>
              <a:t> good.)</a:t>
            </a:r>
            <a:endParaRPr b="0" lang="en-US" sz="1200" spc="-1" strike="noStrike">
              <a:latin typeface="Arial"/>
            </a:endParaRPr>
          </a:p>
        </p:txBody>
      </p:sp>
      <p:sp>
        <p:nvSpPr>
          <p:cNvPr id="278"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C6E0425-89F4-490F-9E06-80AE44CFAD3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756000" y="1336320"/>
            <a:ext cx="6045840" cy="3606480"/>
          </a:xfrm>
          <a:prstGeom prst="rect">
            <a:avLst/>
          </a:prstGeom>
        </p:spPr>
      </p:sp>
      <p:sp>
        <p:nvSpPr>
          <p:cNvPr id="280" name="PlaceHolder 2"/>
          <p:cNvSpPr>
            <a:spLocks noGrp="1"/>
          </p:cNvSpPr>
          <p:nvPr>
            <p:ph type="body"/>
          </p:nvPr>
        </p:nvSpPr>
        <p:spPr>
          <a:xfrm>
            <a:off x="755640" y="5145480"/>
            <a:ext cx="604620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set the goalposts in advance and resist temptation to move them later.</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Framing the decision and setting decision criteria is a science of its own</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 quick fix that goes a long way is to come up with your decision boundary up front in your data science project.</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resis</a:t>
            </a:r>
            <a:endParaRPr b="0" lang="en-US" sz="1200" spc="-1" strike="noStrike">
              <a:latin typeface="Arial"/>
            </a:endParaRPr>
          </a:p>
        </p:txBody>
      </p:sp>
      <p:sp>
        <p:nvSpPr>
          <p:cNvPr id="281"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EE7EE5E-8E44-4F5E-9449-E7E93542996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756000" y="1336320"/>
            <a:ext cx="6045840" cy="3606480"/>
          </a:xfrm>
          <a:prstGeom prst="rect">
            <a:avLst/>
          </a:prstGeom>
        </p:spPr>
      </p:sp>
      <p:sp>
        <p:nvSpPr>
          <p:cNvPr id="283"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she tugs at the pricetag on the back. “Hey, what does this say?” she asks me. “If it’s less than 80 bucks, I’ll buy it.”</a:t>
            </a:r>
            <a:endParaRPr b="0" lang="en-US" sz="1200" spc="-1" strike="noStrike">
              <a:latin typeface="Arial"/>
            </a:endParaRPr>
          </a:p>
        </p:txBody>
      </p:sp>
      <p:sp>
        <p:nvSpPr>
          <p:cNvPr id="284"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53BF3AE-20D4-4844-8511-A1E941E302F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756000" y="1336320"/>
            <a:ext cx="6045840" cy="3606480"/>
          </a:xfrm>
          <a:prstGeom prst="rect">
            <a:avLst/>
          </a:prstGeom>
        </p:spPr>
      </p:sp>
      <p:sp>
        <p:nvSpPr>
          <p:cNvPr id="220"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Imagine that you are considering buying something online instead of making a pilgrimage to the other side of town to fetch it. You’ve boiled your decision down to whether or not you trust the online seller. A quick search yields some relevant data: you see that the seller has an average rating of </a:t>
            </a:r>
            <a:r>
              <a:rPr b="0" lang="en-US" sz="1200" spc="-1" strike="noStrike" u="sng">
                <a:solidFill>
                  <a:srgbClr val="000000"/>
                </a:solidFill>
                <a:uFillTx/>
                <a:latin typeface="+mn-lt"/>
                <a:ea typeface="+mn-ea"/>
                <a:hlinkClick r:id="rId1"/>
              </a:rPr>
              <a:t>4.2</a:t>
            </a:r>
            <a:r>
              <a:rPr b="0" lang="en-US" sz="1200" spc="-1" strike="noStrike">
                <a:solidFill>
                  <a:srgbClr val="000000"/>
                </a:solidFill>
                <a:latin typeface="+mn-lt"/>
                <a:ea typeface="+mn-ea"/>
              </a:rPr>
              <a:t> out of 5.</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221"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13B9CEE-AD20-4983-8113-4B8A9653CC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756000" y="1336320"/>
            <a:ext cx="6045840" cy="3606480"/>
          </a:xfrm>
          <a:prstGeom prst="rect">
            <a:avLst/>
          </a:prstGeom>
        </p:spPr>
      </p:sp>
      <p:sp>
        <p:nvSpPr>
          <p:cNvPr id="286"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Now that’s some decision intelligence! Instead of first seeing the price and then talking herself into a decision she’s already made, she uses the data to drive it. With a well-practiced reflex, she weighs how much she likes the dress and her budget, then sets the decision boundary, and only allows herself to see the data (price) once that’s done. She’s in the habit of using data in the right order and that’s a muscle you can exercise too.</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287"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8CCAF53-4C7C-458C-AEF8-79ED169FB61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756000" y="1336320"/>
            <a:ext cx="6045840" cy="3606480"/>
          </a:xfrm>
          <a:prstGeom prst="rect">
            <a:avLst/>
          </a:prstGeom>
        </p:spPr>
      </p:sp>
      <p:sp>
        <p:nvSpPr>
          <p:cNvPr id="289"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People don’t always need to be data-driven and Emma knows that. She doesn’t have to make unimportant decisions that way, but she also knows that practice makes perfect. It’s much easier to build the habit on trivial decisions than to struggle when the important ones come around.</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290"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EC46337-000A-4616-8B93-0273D246DFB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756000" y="1336320"/>
            <a:ext cx="6045840" cy="3606480"/>
          </a:xfrm>
          <a:prstGeom prst="rect">
            <a:avLst/>
          </a:prstGeom>
        </p:spPr>
      </p:sp>
      <p:sp>
        <p:nvSpPr>
          <p:cNvPr id="292"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 went to buy fireworks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I sticked to 80 pounds</a:t>
            </a:r>
            <a:endParaRPr b="0" lang="en-US" sz="2000" spc="-1" strike="noStrike">
              <a:latin typeface="Arial"/>
            </a:endParaRPr>
          </a:p>
        </p:txBody>
      </p:sp>
      <p:sp>
        <p:nvSpPr>
          <p:cNvPr id="293"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2BCFCB7-B13A-4B79-B4DF-213EFCA3DC7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756000" y="1336320"/>
            <a:ext cx="6045840" cy="3606480"/>
          </a:xfrm>
          <a:prstGeom prst="rect">
            <a:avLst/>
          </a:prstGeom>
        </p:spPr>
      </p:sp>
      <p:sp>
        <p:nvSpPr>
          <p:cNvPr id="295"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In fact, standard advice for negotiators is to think through the entire range of potential offer combinations and plan your reactions to them in advance, otherwise it’s very easy for an experienced opponent to take advantage of you. Even without all the persuasion tactics at your counterpart’s disposal, irrelevant short-term factors like your blood sugar levels, your mood, how much the other party is smiling, and whether the sun is shining can have a disproportionate effect on the deal. </a:t>
            </a:r>
            <a:endParaRPr b="0" lang="en-US" sz="1200" spc="-1" strike="noStrike">
              <a:latin typeface="Arial"/>
            </a:endParaRPr>
          </a:p>
        </p:txBody>
      </p:sp>
      <p:sp>
        <p:nvSpPr>
          <p:cNvPr id="296"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A8B6B1C-2147-49FE-AC42-A7C54D3D78B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756000" y="1336320"/>
            <a:ext cx="6045840" cy="3606480"/>
          </a:xfrm>
          <a:prstGeom prst="rect">
            <a:avLst/>
          </a:prstGeom>
        </p:spPr>
      </p:sp>
      <p:sp>
        <p:nvSpPr>
          <p:cNvPr id="298"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Data-Driven? Think again. The psychological habit most people… | by Cassie Kozyrkov | HackerNoon.com | Medium</a:t>
            </a:r>
            <a:endParaRPr b="0" lang="en-US" sz="2000" spc="-1" strike="noStrike">
              <a:latin typeface="Arial"/>
            </a:endParaRPr>
          </a:p>
          <a:p>
            <a:pPr marL="216000" indent="-214560">
              <a:lnSpc>
                <a:spcPct val="100000"/>
              </a:lnSpc>
              <a:tabLst>
                <a:tab algn="l" pos="0"/>
              </a:tabLst>
            </a:pPr>
            <a:r>
              <a:rPr b="0" lang="en-US" sz="2000" spc="-1" strike="noStrike">
                <a:latin typeface="Arial"/>
              </a:rPr>
              <a:t>https://medium.com/hackernoon/data-inspired-5c78db3999b2</a:t>
            </a:r>
            <a:endParaRPr b="0" lang="en-US" sz="2000" spc="-1" strike="noStrike">
              <a:latin typeface="Arial"/>
            </a:endParaRPr>
          </a:p>
        </p:txBody>
      </p:sp>
      <p:sp>
        <p:nvSpPr>
          <p:cNvPr id="299"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1A63C51-DAEC-4882-990F-BE56C6F236F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756000" y="1336320"/>
            <a:ext cx="6045840" cy="3606480"/>
          </a:xfrm>
          <a:prstGeom prst="rect">
            <a:avLst/>
          </a:prstGeom>
        </p:spPr>
      </p:sp>
      <p:sp>
        <p:nvSpPr>
          <p:cNvPr id="223"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Now you can’t use that 4.2 to drive your decision. Game over! Once we’ve seen the answer, we’re free to pick the most convenient question. If the first thing we do is poke around in our data, our decision will be, at best, something I like to call </a:t>
            </a:r>
            <a:r>
              <a:rPr b="1" i="1" lang="en-US" sz="1200" spc="-1" strike="noStrike">
                <a:solidFill>
                  <a:srgbClr val="000000"/>
                </a:solidFill>
                <a:latin typeface="+mn-lt"/>
                <a:ea typeface="+mn-ea"/>
              </a:rPr>
              <a:t>data-inspired</a:t>
            </a:r>
            <a:r>
              <a:rPr b="0" lang="en-US" sz="1200" spc="-1" strike="noStrike">
                <a:solidFill>
                  <a:srgbClr val="000000"/>
                </a:solidFill>
                <a:latin typeface="+mn-lt"/>
                <a:ea typeface="+mn-ea"/>
              </a:rPr>
              <a:t>.</a:t>
            </a:r>
            <a:endParaRPr b="0" lang="en-US" sz="1200" spc="-1" strike="noStrike">
              <a:latin typeface="Arial"/>
            </a:endParaRPr>
          </a:p>
        </p:txBody>
      </p:sp>
      <p:sp>
        <p:nvSpPr>
          <p:cNvPr id="224"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9A6B7C9-C035-4930-930C-C3C573A6AE5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756000" y="1336320"/>
            <a:ext cx="6045840" cy="3606480"/>
          </a:xfrm>
          <a:prstGeom prst="rect">
            <a:avLst/>
          </a:prstGeom>
        </p:spPr>
      </p:sp>
      <p:sp>
        <p:nvSpPr>
          <p:cNvPr id="226"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Once we’ve seen the answer, we’re free to pick the most convenient question</a:t>
            </a:r>
            <a:endParaRPr b="0" lang="en-US" sz="1200" spc="-1" strike="noStrike">
              <a:latin typeface="Arial"/>
            </a:endParaRPr>
          </a:p>
        </p:txBody>
      </p:sp>
      <p:sp>
        <p:nvSpPr>
          <p:cNvPr id="227"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06E679A-337D-4DFB-BD76-D97F110BCF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756000" y="1336320"/>
            <a:ext cx="6045840" cy="3606480"/>
          </a:xfrm>
          <a:prstGeom prst="rect">
            <a:avLst/>
          </a:prstGeom>
        </p:spPr>
      </p:sp>
      <p:sp>
        <p:nvSpPr>
          <p:cNvPr id="229" name="PlaceHolder 2"/>
          <p:cNvSpPr>
            <a:spLocks noGrp="1"/>
          </p:cNvSpPr>
          <p:nvPr>
            <p:ph type="body"/>
          </p:nvPr>
        </p:nvSpPr>
        <p:spPr>
          <a:xfrm>
            <a:off x="756000" y="5145480"/>
            <a:ext cx="6045840" cy="4207680"/>
          </a:xfrm>
          <a:prstGeom prst="rect">
            <a:avLst/>
          </a:prstGeom>
        </p:spPr>
        <p:txBody>
          <a:bodyPr lIns="0" rIns="0" tIns="0" bIns="0">
            <a:noAutofit/>
          </a:bodyPr>
          <a:p>
            <a:endParaRPr b="0" lang="en-US" sz="2810" spc="-1" strike="noStrike">
              <a:latin typeface="Arial"/>
            </a:endParaRPr>
          </a:p>
        </p:txBody>
      </p:sp>
      <p:sp>
        <p:nvSpPr>
          <p:cNvPr id="230"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5412392-10E6-4AB1-9CD8-A3E5E9024DD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sldImg"/>
          </p:nvPr>
        </p:nvSpPr>
        <p:spPr>
          <a:xfrm>
            <a:off x="756000" y="1336320"/>
            <a:ext cx="6045840" cy="3606480"/>
          </a:xfrm>
          <a:prstGeom prst="rect">
            <a:avLst/>
          </a:prstGeom>
        </p:spPr>
      </p:sp>
      <p:sp>
        <p:nvSpPr>
          <p:cNvPr id="232"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Satellite photo of the “</a:t>
            </a:r>
            <a:r>
              <a:rPr b="0" lang="en-US" sz="1200" spc="-1" strike="noStrike" u="sng">
                <a:solidFill>
                  <a:srgbClr val="000000"/>
                </a:solidFill>
                <a:uFillTx/>
                <a:latin typeface="+mn-lt"/>
                <a:ea typeface="+mn-ea"/>
                <a:hlinkClick r:id="rId1"/>
              </a:rPr>
              <a:t>Face on Mars</a:t>
            </a:r>
            <a:r>
              <a:rPr b="0" lang="en-US" sz="1200" spc="-1" strike="noStrike">
                <a:solidFill>
                  <a:srgbClr val="000000"/>
                </a:solidFill>
                <a:latin typeface="+mn-lt"/>
                <a:ea typeface="+mn-ea"/>
              </a:rPr>
              <a:t>” which many people took as evidence of extraterrestrial habitation.</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How to know if there is indeed life on Mars?   Test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How to know if 12 sec shake of ink can give u a butterfly image? </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Retry</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233"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55C7768-71F8-4716-B4BC-15A54B61116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756000" y="1336320"/>
            <a:ext cx="6045840" cy="3606480"/>
          </a:xfrm>
          <a:prstGeom prst="rect">
            <a:avLst/>
          </a:prstGeom>
        </p:spPr>
      </p:sp>
      <p:sp>
        <p:nvSpPr>
          <p:cNvPr id="235"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Now you can’t use that 4.2 to drive your decision. Game over! Once we’ve seen the answer, we’re free to pick the most convenient question. If the first thing we do is poke around in our data, our decision will be, at best, something I like to call </a:t>
            </a:r>
            <a:r>
              <a:rPr b="1" i="1" lang="en-US" sz="1200" spc="-1" strike="noStrike">
                <a:solidFill>
                  <a:srgbClr val="000000"/>
                </a:solidFill>
                <a:latin typeface="+mn-lt"/>
                <a:ea typeface="+mn-ea"/>
              </a:rPr>
              <a:t>data-inspired</a:t>
            </a:r>
            <a:r>
              <a:rPr b="0" lang="en-US" sz="1200" spc="-1" strike="noStrike">
                <a:solidFill>
                  <a:srgbClr val="000000"/>
                </a:solidFill>
                <a:latin typeface="+mn-lt"/>
                <a:ea typeface="+mn-ea"/>
              </a:rPr>
              <a:t>.</a:t>
            </a:r>
            <a:endParaRPr b="0" lang="en-US" sz="1200" spc="-1" strike="noStrike">
              <a:latin typeface="Arial"/>
            </a:endParaRPr>
          </a:p>
        </p:txBody>
      </p:sp>
      <p:sp>
        <p:nvSpPr>
          <p:cNvPr id="236"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BC991B1-19B3-47AA-B3C4-A73E98E09D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sldImg"/>
          </p:nvPr>
        </p:nvSpPr>
        <p:spPr>
          <a:xfrm>
            <a:off x="756000" y="1336320"/>
            <a:ext cx="6045840" cy="3606480"/>
          </a:xfrm>
          <a:prstGeom prst="rect">
            <a:avLst/>
          </a:prstGeom>
        </p:spPr>
      </p:sp>
      <p:sp>
        <p:nvSpPr>
          <p:cNvPr id="238" name="PlaceHolder 2"/>
          <p:cNvSpPr>
            <a:spLocks noGrp="1"/>
          </p:cNvSpPr>
          <p:nvPr>
            <p:ph type="body"/>
          </p:nvPr>
        </p:nvSpPr>
        <p:spPr>
          <a:xfrm>
            <a:off x="756000" y="5145480"/>
            <a:ext cx="6045840" cy="4207680"/>
          </a:xfrm>
          <a:prstGeom prst="rect">
            <a:avLst/>
          </a:prstGeom>
        </p:spPr>
        <p:txBody>
          <a:bodyPr lIns="0" rIns="0" tIns="0" bIns="0">
            <a:noAutofit/>
          </a:bodyPr>
          <a:p>
            <a:pPr marL="216000" indent="-214560">
              <a:lnSpc>
                <a:spcPct val="100000"/>
              </a:lnSpc>
              <a:tabLst>
                <a:tab algn="l" pos="0"/>
              </a:tabLst>
            </a:pPr>
            <a:r>
              <a:rPr b="1" lang="en-US" sz="1200" spc="-1" strike="noStrike">
                <a:solidFill>
                  <a:srgbClr val="000000"/>
                </a:solidFill>
                <a:latin typeface="+mn-lt"/>
                <a:ea typeface="+mn-ea"/>
              </a:rPr>
              <a:t>Problem:</a:t>
            </a:r>
            <a:r>
              <a:rPr b="0" lang="en-US" sz="1200" spc="-1" strike="noStrike">
                <a:solidFill>
                  <a:srgbClr val="000000"/>
                </a:solidFill>
                <a:latin typeface="+mn-lt"/>
                <a:ea typeface="+mn-ea"/>
              </a:rPr>
              <a:t> you’re free to move the goalposts </a:t>
            </a:r>
            <a:r>
              <a:rPr b="0" i="1" lang="en-US" sz="1200" spc="-1" strike="noStrike">
                <a:solidFill>
                  <a:srgbClr val="000000"/>
                </a:solidFill>
                <a:latin typeface="+mn-lt"/>
                <a:ea typeface="+mn-ea"/>
              </a:rPr>
              <a:t>after</a:t>
            </a:r>
            <a:r>
              <a:rPr b="0" lang="en-US" sz="1200" spc="-1" strike="noStrike">
                <a:solidFill>
                  <a:srgbClr val="000000"/>
                </a:solidFill>
                <a:latin typeface="+mn-lt"/>
                <a:ea typeface="+mn-ea"/>
              </a:rPr>
              <a:t> you find out where the data landed. (Of course you score a goal every time. You’re just </a:t>
            </a:r>
            <a:r>
              <a:rPr b="0" lang="en-US" sz="1200" spc="-1" strike="noStrike" u="sng">
                <a:solidFill>
                  <a:srgbClr val="000000"/>
                </a:solidFill>
                <a:uFillTx/>
                <a:latin typeface="+mn-lt"/>
                <a:ea typeface="+mn-ea"/>
                <a:hlinkClick r:id="rId1"/>
              </a:rPr>
              <a:t>that</a:t>
            </a:r>
            <a:r>
              <a:rPr b="0" lang="en-US" sz="1200" spc="-1" strike="noStrike">
                <a:solidFill>
                  <a:srgbClr val="000000"/>
                </a:solidFill>
                <a:latin typeface="+mn-lt"/>
                <a:ea typeface="+mn-ea"/>
              </a:rPr>
              <a:t> good.)</a:t>
            </a:r>
            <a:endParaRPr b="0" lang="en-US" sz="1200" spc="-1" strike="noStrike">
              <a:latin typeface="Arial"/>
            </a:endParaRPr>
          </a:p>
        </p:txBody>
      </p:sp>
      <p:sp>
        <p:nvSpPr>
          <p:cNvPr id="239" name="CustomShape 3"/>
          <p:cNvSpPr/>
          <p:nvPr/>
        </p:nvSpPr>
        <p:spPr>
          <a:xfrm>
            <a:off x="4282200" y="10155600"/>
            <a:ext cx="3273840" cy="5342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EDC758F-B738-4433-848D-EB2BECC81EF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28" name="PlaceHolder 2"/>
          <p:cNvSpPr>
            <a:spLocks noGrp="1"/>
          </p:cNvSpPr>
          <p:nvPr>
            <p:ph type="body"/>
          </p:nvPr>
        </p:nvSpPr>
        <p:spPr>
          <a:xfrm>
            <a:off x="503640" y="1326240"/>
            <a:ext cx="9071640" cy="1568160"/>
          </a:xfrm>
          <a:prstGeom prst="rect">
            <a:avLst/>
          </a:prstGeom>
        </p:spPr>
        <p:txBody>
          <a:bodyPr lIns="0" rIns="0" tIns="0" bIns="0">
            <a:normAutofit/>
          </a:bodyPr>
          <a:p>
            <a:endParaRPr b="0" lang="en-US" sz="2640" spc="-1" strike="noStrike">
              <a:latin typeface="Arial"/>
            </a:endParaRPr>
          </a:p>
        </p:txBody>
      </p:sp>
      <p:sp>
        <p:nvSpPr>
          <p:cNvPr id="29" name="PlaceHolder 3"/>
          <p:cNvSpPr>
            <a:spLocks noGrp="1"/>
          </p:cNvSpPr>
          <p:nvPr>
            <p:ph type="body"/>
          </p:nvPr>
        </p:nvSpPr>
        <p:spPr>
          <a:xfrm>
            <a:off x="503640" y="3043800"/>
            <a:ext cx="9071640" cy="1568160"/>
          </a:xfrm>
          <a:prstGeom prst="rect">
            <a:avLst/>
          </a:prstGeom>
        </p:spPr>
        <p:txBody>
          <a:bodyPr lIns="0" rIns="0" tIns="0" bIns="0">
            <a:normAutofit/>
          </a:bodyPr>
          <a:p>
            <a:endParaRPr b="0" lang="en-US" sz="264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31" name="PlaceHolder 2"/>
          <p:cNvSpPr>
            <a:spLocks noGrp="1"/>
          </p:cNvSpPr>
          <p:nvPr>
            <p:ph type="body"/>
          </p:nvPr>
        </p:nvSpPr>
        <p:spPr>
          <a:xfrm>
            <a:off x="503640" y="1326240"/>
            <a:ext cx="4426920" cy="1568160"/>
          </a:xfrm>
          <a:prstGeom prst="rect">
            <a:avLst/>
          </a:prstGeom>
        </p:spPr>
        <p:txBody>
          <a:bodyPr lIns="0" rIns="0" tIns="0" bIns="0">
            <a:normAutofit/>
          </a:bodyPr>
          <a:p>
            <a:endParaRPr b="0" lang="en-US" sz="2640" spc="-1" strike="noStrike">
              <a:latin typeface="Arial"/>
            </a:endParaRPr>
          </a:p>
        </p:txBody>
      </p:sp>
      <p:sp>
        <p:nvSpPr>
          <p:cNvPr id="32" name="PlaceHolder 3"/>
          <p:cNvSpPr>
            <a:spLocks noGrp="1"/>
          </p:cNvSpPr>
          <p:nvPr>
            <p:ph type="body"/>
          </p:nvPr>
        </p:nvSpPr>
        <p:spPr>
          <a:xfrm>
            <a:off x="5152320" y="1326240"/>
            <a:ext cx="4426920" cy="1568160"/>
          </a:xfrm>
          <a:prstGeom prst="rect">
            <a:avLst/>
          </a:prstGeom>
        </p:spPr>
        <p:txBody>
          <a:bodyPr lIns="0" rIns="0" tIns="0" bIns="0">
            <a:normAutofit/>
          </a:bodyPr>
          <a:p>
            <a:endParaRPr b="0" lang="en-US" sz="2640" spc="-1" strike="noStrike">
              <a:latin typeface="Arial"/>
            </a:endParaRPr>
          </a:p>
        </p:txBody>
      </p:sp>
      <p:sp>
        <p:nvSpPr>
          <p:cNvPr id="33" name="PlaceHolder 4"/>
          <p:cNvSpPr>
            <a:spLocks noGrp="1"/>
          </p:cNvSpPr>
          <p:nvPr>
            <p:ph type="body"/>
          </p:nvPr>
        </p:nvSpPr>
        <p:spPr>
          <a:xfrm>
            <a:off x="503640" y="3043800"/>
            <a:ext cx="4426920" cy="1568160"/>
          </a:xfrm>
          <a:prstGeom prst="rect">
            <a:avLst/>
          </a:prstGeom>
        </p:spPr>
        <p:txBody>
          <a:bodyPr lIns="0" rIns="0" tIns="0" bIns="0">
            <a:normAutofit/>
          </a:bodyPr>
          <a:p>
            <a:endParaRPr b="0" lang="en-US" sz="2640" spc="-1" strike="noStrike">
              <a:latin typeface="Arial"/>
            </a:endParaRPr>
          </a:p>
        </p:txBody>
      </p:sp>
      <p:sp>
        <p:nvSpPr>
          <p:cNvPr id="34" name="PlaceHolder 5"/>
          <p:cNvSpPr>
            <a:spLocks noGrp="1"/>
          </p:cNvSpPr>
          <p:nvPr>
            <p:ph type="body"/>
          </p:nvPr>
        </p:nvSpPr>
        <p:spPr>
          <a:xfrm>
            <a:off x="5152320" y="3043800"/>
            <a:ext cx="4426920" cy="1568160"/>
          </a:xfrm>
          <a:prstGeom prst="rect">
            <a:avLst/>
          </a:prstGeom>
        </p:spPr>
        <p:txBody>
          <a:bodyPr lIns="0" rIns="0" tIns="0" bIns="0">
            <a:normAutofit/>
          </a:bodyPr>
          <a:p>
            <a:endParaRPr b="0" lang="en-US" sz="264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36" name="PlaceHolder 2"/>
          <p:cNvSpPr>
            <a:spLocks noGrp="1"/>
          </p:cNvSpPr>
          <p:nvPr>
            <p:ph type="body"/>
          </p:nvPr>
        </p:nvSpPr>
        <p:spPr>
          <a:xfrm>
            <a:off x="503640" y="1326240"/>
            <a:ext cx="2920680" cy="1568160"/>
          </a:xfrm>
          <a:prstGeom prst="rect">
            <a:avLst/>
          </a:prstGeom>
        </p:spPr>
        <p:txBody>
          <a:bodyPr lIns="0" rIns="0" tIns="0" bIns="0">
            <a:normAutofit/>
          </a:bodyPr>
          <a:p>
            <a:endParaRPr b="0" lang="en-US" sz="2640" spc="-1" strike="noStrike">
              <a:latin typeface="Arial"/>
            </a:endParaRPr>
          </a:p>
        </p:txBody>
      </p:sp>
      <p:sp>
        <p:nvSpPr>
          <p:cNvPr id="37" name="PlaceHolder 3"/>
          <p:cNvSpPr>
            <a:spLocks noGrp="1"/>
          </p:cNvSpPr>
          <p:nvPr>
            <p:ph type="body"/>
          </p:nvPr>
        </p:nvSpPr>
        <p:spPr>
          <a:xfrm>
            <a:off x="3570840" y="1326240"/>
            <a:ext cx="2920680" cy="1568160"/>
          </a:xfrm>
          <a:prstGeom prst="rect">
            <a:avLst/>
          </a:prstGeom>
        </p:spPr>
        <p:txBody>
          <a:bodyPr lIns="0" rIns="0" tIns="0" bIns="0">
            <a:normAutofit/>
          </a:bodyPr>
          <a:p>
            <a:endParaRPr b="0" lang="en-US" sz="2640" spc="-1" strike="noStrike">
              <a:latin typeface="Arial"/>
            </a:endParaRPr>
          </a:p>
        </p:txBody>
      </p:sp>
      <p:sp>
        <p:nvSpPr>
          <p:cNvPr id="38" name="PlaceHolder 4"/>
          <p:cNvSpPr>
            <a:spLocks noGrp="1"/>
          </p:cNvSpPr>
          <p:nvPr>
            <p:ph type="body"/>
          </p:nvPr>
        </p:nvSpPr>
        <p:spPr>
          <a:xfrm>
            <a:off x="6637680" y="1326240"/>
            <a:ext cx="2920680" cy="1568160"/>
          </a:xfrm>
          <a:prstGeom prst="rect">
            <a:avLst/>
          </a:prstGeom>
        </p:spPr>
        <p:txBody>
          <a:bodyPr lIns="0" rIns="0" tIns="0" bIns="0">
            <a:normAutofit/>
          </a:bodyPr>
          <a:p>
            <a:endParaRPr b="0" lang="en-US" sz="2640" spc="-1" strike="noStrike">
              <a:latin typeface="Arial"/>
            </a:endParaRPr>
          </a:p>
        </p:txBody>
      </p:sp>
      <p:sp>
        <p:nvSpPr>
          <p:cNvPr id="39" name="PlaceHolder 5"/>
          <p:cNvSpPr>
            <a:spLocks noGrp="1"/>
          </p:cNvSpPr>
          <p:nvPr>
            <p:ph type="body"/>
          </p:nvPr>
        </p:nvSpPr>
        <p:spPr>
          <a:xfrm>
            <a:off x="503640" y="3043800"/>
            <a:ext cx="2920680" cy="1568160"/>
          </a:xfrm>
          <a:prstGeom prst="rect">
            <a:avLst/>
          </a:prstGeom>
        </p:spPr>
        <p:txBody>
          <a:bodyPr lIns="0" rIns="0" tIns="0" bIns="0">
            <a:normAutofit/>
          </a:bodyPr>
          <a:p>
            <a:endParaRPr b="0" lang="en-US" sz="2640" spc="-1" strike="noStrike">
              <a:latin typeface="Arial"/>
            </a:endParaRPr>
          </a:p>
        </p:txBody>
      </p:sp>
      <p:sp>
        <p:nvSpPr>
          <p:cNvPr id="40" name="PlaceHolder 6"/>
          <p:cNvSpPr>
            <a:spLocks noGrp="1"/>
          </p:cNvSpPr>
          <p:nvPr>
            <p:ph type="body"/>
          </p:nvPr>
        </p:nvSpPr>
        <p:spPr>
          <a:xfrm>
            <a:off x="3570840" y="3043800"/>
            <a:ext cx="2920680" cy="1568160"/>
          </a:xfrm>
          <a:prstGeom prst="rect">
            <a:avLst/>
          </a:prstGeom>
        </p:spPr>
        <p:txBody>
          <a:bodyPr lIns="0" rIns="0" tIns="0" bIns="0">
            <a:normAutofit/>
          </a:bodyPr>
          <a:p>
            <a:endParaRPr b="0" lang="en-US" sz="2640" spc="-1" strike="noStrike">
              <a:latin typeface="Arial"/>
            </a:endParaRPr>
          </a:p>
        </p:txBody>
      </p:sp>
      <p:sp>
        <p:nvSpPr>
          <p:cNvPr id="41" name="PlaceHolder 7"/>
          <p:cNvSpPr>
            <a:spLocks noGrp="1"/>
          </p:cNvSpPr>
          <p:nvPr>
            <p:ph type="body"/>
          </p:nvPr>
        </p:nvSpPr>
        <p:spPr>
          <a:xfrm>
            <a:off x="6637680" y="3043800"/>
            <a:ext cx="2920680" cy="1568160"/>
          </a:xfrm>
          <a:prstGeom prst="rect">
            <a:avLst/>
          </a:prstGeom>
        </p:spPr>
        <p:txBody>
          <a:bodyPr lIns="0" rIns="0" tIns="0" bIns="0">
            <a:normAutofit/>
          </a:bodyPr>
          <a:p>
            <a:endParaRPr b="0" lang="en-US" sz="264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47" name="PlaceHolder 2"/>
          <p:cNvSpPr>
            <a:spLocks noGrp="1"/>
          </p:cNvSpPr>
          <p:nvPr>
            <p:ph type="subTitle"/>
          </p:nvPr>
        </p:nvSpPr>
        <p:spPr>
          <a:xfrm>
            <a:off x="503640" y="1326240"/>
            <a:ext cx="9071640" cy="3288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49" name="PlaceHolder 2"/>
          <p:cNvSpPr>
            <a:spLocks noGrp="1"/>
          </p:cNvSpPr>
          <p:nvPr>
            <p:ph type="body"/>
          </p:nvPr>
        </p:nvSpPr>
        <p:spPr>
          <a:xfrm>
            <a:off x="503640" y="1326240"/>
            <a:ext cx="9071640" cy="3288240"/>
          </a:xfrm>
          <a:prstGeom prst="rect">
            <a:avLst/>
          </a:prstGeom>
        </p:spPr>
        <p:txBody>
          <a:bodyPr lIns="0" rIns="0" tIns="0" bIns="0">
            <a:normAutofit/>
          </a:bodyPr>
          <a:p>
            <a:endParaRPr b="0" lang="en-US" sz="264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51" name="PlaceHolder 2"/>
          <p:cNvSpPr>
            <a:spLocks noGrp="1"/>
          </p:cNvSpPr>
          <p:nvPr>
            <p:ph type="body"/>
          </p:nvPr>
        </p:nvSpPr>
        <p:spPr>
          <a:xfrm>
            <a:off x="503640" y="1326240"/>
            <a:ext cx="4426920" cy="3288240"/>
          </a:xfrm>
          <a:prstGeom prst="rect">
            <a:avLst/>
          </a:prstGeom>
        </p:spPr>
        <p:txBody>
          <a:bodyPr lIns="0" rIns="0" tIns="0" bIns="0">
            <a:normAutofit/>
          </a:bodyPr>
          <a:p>
            <a:endParaRPr b="0" lang="en-US" sz="2640" spc="-1" strike="noStrike">
              <a:latin typeface="Arial"/>
            </a:endParaRPr>
          </a:p>
        </p:txBody>
      </p:sp>
      <p:sp>
        <p:nvSpPr>
          <p:cNvPr id="52" name="PlaceHolder 3"/>
          <p:cNvSpPr>
            <a:spLocks noGrp="1"/>
          </p:cNvSpPr>
          <p:nvPr>
            <p:ph type="body"/>
          </p:nvPr>
        </p:nvSpPr>
        <p:spPr>
          <a:xfrm>
            <a:off x="5152320" y="1326240"/>
            <a:ext cx="4426920" cy="3288240"/>
          </a:xfrm>
          <a:prstGeom prst="rect">
            <a:avLst/>
          </a:prstGeom>
        </p:spPr>
        <p:txBody>
          <a:bodyPr lIns="0" rIns="0" tIns="0" bIns="0">
            <a:normAutofit/>
          </a:bodyPr>
          <a:p>
            <a:endParaRPr b="0" lang="en-US" sz="264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3640" y="226080"/>
            <a:ext cx="907164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56" name="PlaceHolder 2"/>
          <p:cNvSpPr>
            <a:spLocks noGrp="1"/>
          </p:cNvSpPr>
          <p:nvPr>
            <p:ph type="body"/>
          </p:nvPr>
        </p:nvSpPr>
        <p:spPr>
          <a:xfrm>
            <a:off x="503640" y="1326240"/>
            <a:ext cx="4426920" cy="1568160"/>
          </a:xfrm>
          <a:prstGeom prst="rect">
            <a:avLst/>
          </a:prstGeom>
        </p:spPr>
        <p:txBody>
          <a:bodyPr lIns="0" rIns="0" tIns="0" bIns="0">
            <a:normAutofit/>
          </a:bodyPr>
          <a:p>
            <a:endParaRPr b="0" lang="en-US" sz="2640" spc="-1" strike="noStrike">
              <a:latin typeface="Arial"/>
            </a:endParaRPr>
          </a:p>
        </p:txBody>
      </p:sp>
      <p:sp>
        <p:nvSpPr>
          <p:cNvPr id="57" name="PlaceHolder 3"/>
          <p:cNvSpPr>
            <a:spLocks noGrp="1"/>
          </p:cNvSpPr>
          <p:nvPr>
            <p:ph type="body"/>
          </p:nvPr>
        </p:nvSpPr>
        <p:spPr>
          <a:xfrm>
            <a:off x="5152320" y="1326240"/>
            <a:ext cx="4426920" cy="3288240"/>
          </a:xfrm>
          <a:prstGeom prst="rect">
            <a:avLst/>
          </a:prstGeom>
        </p:spPr>
        <p:txBody>
          <a:bodyPr lIns="0" rIns="0" tIns="0" bIns="0">
            <a:normAutofit/>
          </a:bodyPr>
          <a:p>
            <a:endParaRPr b="0" lang="en-US" sz="2640" spc="-1" strike="noStrike">
              <a:latin typeface="Arial"/>
            </a:endParaRPr>
          </a:p>
        </p:txBody>
      </p:sp>
      <p:sp>
        <p:nvSpPr>
          <p:cNvPr id="58" name="PlaceHolder 4"/>
          <p:cNvSpPr>
            <a:spLocks noGrp="1"/>
          </p:cNvSpPr>
          <p:nvPr>
            <p:ph type="body"/>
          </p:nvPr>
        </p:nvSpPr>
        <p:spPr>
          <a:xfrm>
            <a:off x="503640" y="3043800"/>
            <a:ext cx="4426920" cy="1568160"/>
          </a:xfrm>
          <a:prstGeom prst="rect">
            <a:avLst/>
          </a:prstGeom>
        </p:spPr>
        <p:txBody>
          <a:bodyPr lIns="0" rIns="0" tIns="0" bIns="0">
            <a:normAutofit/>
          </a:bodyPr>
          <a:p>
            <a:endParaRPr b="0" lang="en-US" sz="264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7" name="PlaceHolder 2"/>
          <p:cNvSpPr>
            <a:spLocks noGrp="1"/>
          </p:cNvSpPr>
          <p:nvPr>
            <p:ph type="subTitle"/>
          </p:nvPr>
        </p:nvSpPr>
        <p:spPr>
          <a:xfrm>
            <a:off x="503640" y="1326240"/>
            <a:ext cx="9071640" cy="3288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60" name="PlaceHolder 2"/>
          <p:cNvSpPr>
            <a:spLocks noGrp="1"/>
          </p:cNvSpPr>
          <p:nvPr>
            <p:ph type="body"/>
          </p:nvPr>
        </p:nvSpPr>
        <p:spPr>
          <a:xfrm>
            <a:off x="503640" y="1326240"/>
            <a:ext cx="4426920" cy="3288240"/>
          </a:xfrm>
          <a:prstGeom prst="rect">
            <a:avLst/>
          </a:prstGeom>
        </p:spPr>
        <p:txBody>
          <a:bodyPr lIns="0" rIns="0" tIns="0" bIns="0">
            <a:normAutofit/>
          </a:bodyPr>
          <a:p>
            <a:endParaRPr b="0" lang="en-US" sz="2640" spc="-1" strike="noStrike">
              <a:latin typeface="Arial"/>
            </a:endParaRPr>
          </a:p>
        </p:txBody>
      </p:sp>
      <p:sp>
        <p:nvSpPr>
          <p:cNvPr id="61" name="PlaceHolder 3"/>
          <p:cNvSpPr>
            <a:spLocks noGrp="1"/>
          </p:cNvSpPr>
          <p:nvPr>
            <p:ph type="body"/>
          </p:nvPr>
        </p:nvSpPr>
        <p:spPr>
          <a:xfrm>
            <a:off x="5152320" y="1326240"/>
            <a:ext cx="4426920" cy="1568160"/>
          </a:xfrm>
          <a:prstGeom prst="rect">
            <a:avLst/>
          </a:prstGeom>
        </p:spPr>
        <p:txBody>
          <a:bodyPr lIns="0" rIns="0" tIns="0" bIns="0">
            <a:normAutofit/>
          </a:bodyPr>
          <a:p>
            <a:endParaRPr b="0" lang="en-US" sz="2640" spc="-1" strike="noStrike">
              <a:latin typeface="Arial"/>
            </a:endParaRPr>
          </a:p>
        </p:txBody>
      </p:sp>
      <p:sp>
        <p:nvSpPr>
          <p:cNvPr id="62" name="PlaceHolder 4"/>
          <p:cNvSpPr>
            <a:spLocks noGrp="1"/>
          </p:cNvSpPr>
          <p:nvPr>
            <p:ph type="body"/>
          </p:nvPr>
        </p:nvSpPr>
        <p:spPr>
          <a:xfrm>
            <a:off x="5152320" y="3043800"/>
            <a:ext cx="4426920" cy="1568160"/>
          </a:xfrm>
          <a:prstGeom prst="rect">
            <a:avLst/>
          </a:prstGeom>
        </p:spPr>
        <p:txBody>
          <a:bodyPr lIns="0" rIns="0" tIns="0" bIns="0">
            <a:normAutofit/>
          </a:bodyPr>
          <a:p>
            <a:endParaRPr b="0" lang="en-US" sz="264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64" name="PlaceHolder 2"/>
          <p:cNvSpPr>
            <a:spLocks noGrp="1"/>
          </p:cNvSpPr>
          <p:nvPr>
            <p:ph type="body"/>
          </p:nvPr>
        </p:nvSpPr>
        <p:spPr>
          <a:xfrm>
            <a:off x="503640" y="1326240"/>
            <a:ext cx="4426920" cy="1568160"/>
          </a:xfrm>
          <a:prstGeom prst="rect">
            <a:avLst/>
          </a:prstGeom>
        </p:spPr>
        <p:txBody>
          <a:bodyPr lIns="0" rIns="0" tIns="0" bIns="0">
            <a:normAutofit/>
          </a:bodyPr>
          <a:p>
            <a:endParaRPr b="0" lang="en-US" sz="2640" spc="-1" strike="noStrike">
              <a:latin typeface="Arial"/>
            </a:endParaRPr>
          </a:p>
        </p:txBody>
      </p:sp>
      <p:sp>
        <p:nvSpPr>
          <p:cNvPr id="65" name="PlaceHolder 3"/>
          <p:cNvSpPr>
            <a:spLocks noGrp="1"/>
          </p:cNvSpPr>
          <p:nvPr>
            <p:ph type="body"/>
          </p:nvPr>
        </p:nvSpPr>
        <p:spPr>
          <a:xfrm>
            <a:off x="5152320" y="1326240"/>
            <a:ext cx="4426920" cy="1568160"/>
          </a:xfrm>
          <a:prstGeom prst="rect">
            <a:avLst/>
          </a:prstGeom>
        </p:spPr>
        <p:txBody>
          <a:bodyPr lIns="0" rIns="0" tIns="0" bIns="0">
            <a:normAutofit/>
          </a:bodyPr>
          <a:p>
            <a:endParaRPr b="0" lang="en-US" sz="2640" spc="-1" strike="noStrike">
              <a:latin typeface="Arial"/>
            </a:endParaRPr>
          </a:p>
        </p:txBody>
      </p:sp>
      <p:sp>
        <p:nvSpPr>
          <p:cNvPr id="66" name="PlaceHolder 4"/>
          <p:cNvSpPr>
            <a:spLocks noGrp="1"/>
          </p:cNvSpPr>
          <p:nvPr>
            <p:ph type="body"/>
          </p:nvPr>
        </p:nvSpPr>
        <p:spPr>
          <a:xfrm>
            <a:off x="503640" y="3043800"/>
            <a:ext cx="9071640" cy="1568160"/>
          </a:xfrm>
          <a:prstGeom prst="rect">
            <a:avLst/>
          </a:prstGeom>
        </p:spPr>
        <p:txBody>
          <a:bodyPr lIns="0" rIns="0" tIns="0" bIns="0">
            <a:normAutofit/>
          </a:bodyPr>
          <a:p>
            <a:endParaRPr b="0" lang="en-US" sz="264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68" name="PlaceHolder 2"/>
          <p:cNvSpPr>
            <a:spLocks noGrp="1"/>
          </p:cNvSpPr>
          <p:nvPr>
            <p:ph type="body"/>
          </p:nvPr>
        </p:nvSpPr>
        <p:spPr>
          <a:xfrm>
            <a:off x="503640" y="1326240"/>
            <a:ext cx="9071640" cy="1568160"/>
          </a:xfrm>
          <a:prstGeom prst="rect">
            <a:avLst/>
          </a:prstGeom>
        </p:spPr>
        <p:txBody>
          <a:bodyPr lIns="0" rIns="0" tIns="0" bIns="0">
            <a:normAutofit/>
          </a:bodyPr>
          <a:p>
            <a:endParaRPr b="0" lang="en-US" sz="2640" spc="-1" strike="noStrike">
              <a:latin typeface="Arial"/>
            </a:endParaRPr>
          </a:p>
        </p:txBody>
      </p:sp>
      <p:sp>
        <p:nvSpPr>
          <p:cNvPr id="69" name="PlaceHolder 3"/>
          <p:cNvSpPr>
            <a:spLocks noGrp="1"/>
          </p:cNvSpPr>
          <p:nvPr>
            <p:ph type="body"/>
          </p:nvPr>
        </p:nvSpPr>
        <p:spPr>
          <a:xfrm>
            <a:off x="503640" y="3043800"/>
            <a:ext cx="9071640" cy="1568160"/>
          </a:xfrm>
          <a:prstGeom prst="rect">
            <a:avLst/>
          </a:prstGeom>
        </p:spPr>
        <p:txBody>
          <a:bodyPr lIns="0" rIns="0" tIns="0" bIns="0">
            <a:normAutofit/>
          </a:bodyPr>
          <a:p>
            <a:endParaRPr b="0" lang="en-US" sz="264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71" name="PlaceHolder 2"/>
          <p:cNvSpPr>
            <a:spLocks noGrp="1"/>
          </p:cNvSpPr>
          <p:nvPr>
            <p:ph type="body"/>
          </p:nvPr>
        </p:nvSpPr>
        <p:spPr>
          <a:xfrm>
            <a:off x="503640" y="1326240"/>
            <a:ext cx="4426920" cy="1568160"/>
          </a:xfrm>
          <a:prstGeom prst="rect">
            <a:avLst/>
          </a:prstGeom>
        </p:spPr>
        <p:txBody>
          <a:bodyPr lIns="0" rIns="0" tIns="0" bIns="0">
            <a:normAutofit/>
          </a:bodyPr>
          <a:p>
            <a:endParaRPr b="0" lang="en-US" sz="2640" spc="-1" strike="noStrike">
              <a:latin typeface="Arial"/>
            </a:endParaRPr>
          </a:p>
        </p:txBody>
      </p:sp>
      <p:sp>
        <p:nvSpPr>
          <p:cNvPr id="72" name="PlaceHolder 3"/>
          <p:cNvSpPr>
            <a:spLocks noGrp="1"/>
          </p:cNvSpPr>
          <p:nvPr>
            <p:ph type="body"/>
          </p:nvPr>
        </p:nvSpPr>
        <p:spPr>
          <a:xfrm>
            <a:off x="5152320" y="1326240"/>
            <a:ext cx="4426920" cy="1568160"/>
          </a:xfrm>
          <a:prstGeom prst="rect">
            <a:avLst/>
          </a:prstGeom>
        </p:spPr>
        <p:txBody>
          <a:bodyPr lIns="0" rIns="0" tIns="0" bIns="0">
            <a:normAutofit/>
          </a:bodyPr>
          <a:p>
            <a:endParaRPr b="0" lang="en-US" sz="2640" spc="-1" strike="noStrike">
              <a:latin typeface="Arial"/>
            </a:endParaRPr>
          </a:p>
        </p:txBody>
      </p:sp>
      <p:sp>
        <p:nvSpPr>
          <p:cNvPr id="73" name="PlaceHolder 4"/>
          <p:cNvSpPr>
            <a:spLocks noGrp="1"/>
          </p:cNvSpPr>
          <p:nvPr>
            <p:ph type="body"/>
          </p:nvPr>
        </p:nvSpPr>
        <p:spPr>
          <a:xfrm>
            <a:off x="503640" y="3043800"/>
            <a:ext cx="4426920" cy="1568160"/>
          </a:xfrm>
          <a:prstGeom prst="rect">
            <a:avLst/>
          </a:prstGeom>
        </p:spPr>
        <p:txBody>
          <a:bodyPr lIns="0" rIns="0" tIns="0" bIns="0">
            <a:normAutofit/>
          </a:bodyPr>
          <a:p>
            <a:endParaRPr b="0" lang="en-US" sz="2640" spc="-1" strike="noStrike">
              <a:latin typeface="Arial"/>
            </a:endParaRPr>
          </a:p>
        </p:txBody>
      </p:sp>
      <p:sp>
        <p:nvSpPr>
          <p:cNvPr id="74" name="PlaceHolder 5"/>
          <p:cNvSpPr>
            <a:spLocks noGrp="1"/>
          </p:cNvSpPr>
          <p:nvPr>
            <p:ph type="body"/>
          </p:nvPr>
        </p:nvSpPr>
        <p:spPr>
          <a:xfrm>
            <a:off x="5152320" y="3043800"/>
            <a:ext cx="4426920" cy="1568160"/>
          </a:xfrm>
          <a:prstGeom prst="rect">
            <a:avLst/>
          </a:prstGeom>
        </p:spPr>
        <p:txBody>
          <a:bodyPr lIns="0" rIns="0" tIns="0" bIns="0">
            <a:normAutofit/>
          </a:bodyPr>
          <a:p>
            <a:endParaRPr b="0" lang="en-US" sz="264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76" name="PlaceHolder 2"/>
          <p:cNvSpPr>
            <a:spLocks noGrp="1"/>
          </p:cNvSpPr>
          <p:nvPr>
            <p:ph type="body"/>
          </p:nvPr>
        </p:nvSpPr>
        <p:spPr>
          <a:xfrm>
            <a:off x="503640" y="1326240"/>
            <a:ext cx="2920680" cy="1568160"/>
          </a:xfrm>
          <a:prstGeom prst="rect">
            <a:avLst/>
          </a:prstGeom>
        </p:spPr>
        <p:txBody>
          <a:bodyPr lIns="0" rIns="0" tIns="0" bIns="0">
            <a:normAutofit/>
          </a:bodyPr>
          <a:p>
            <a:endParaRPr b="0" lang="en-US" sz="2640" spc="-1" strike="noStrike">
              <a:latin typeface="Arial"/>
            </a:endParaRPr>
          </a:p>
        </p:txBody>
      </p:sp>
      <p:sp>
        <p:nvSpPr>
          <p:cNvPr id="77" name="PlaceHolder 3"/>
          <p:cNvSpPr>
            <a:spLocks noGrp="1"/>
          </p:cNvSpPr>
          <p:nvPr>
            <p:ph type="body"/>
          </p:nvPr>
        </p:nvSpPr>
        <p:spPr>
          <a:xfrm>
            <a:off x="3570840" y="1326240"/>
            <a:ext cx="2920680" cy="1568160"/>
          </a:xfrm>
          <a:prstGeom prst="rect">
            <a:avLst/>
          </a:prstGeom>
        </p:spPr>
        <p:txBody>
          <a:bodyPr lIns="0" rIns="0" tIns="0" bIns="0">
            <a:normAutofit/>
          </a:bodyPr>
          <a:p>
            <a:endParaRPr b="0" lang="en-US" sz="2640" spc="-1" strike="noStrike">
              <a:latin typeface="Arial"/>
            </a:endParaRPr>
          </a:p>
        </p:txBody>
      </p:sp>
      <p:sp>
        <p:nvSpPr>
          <p:cNvPr id="78" name="PlaceHolder 4"/>
          <p:cNvSpPr>
            <a:spLocks noGrp="1"/>
          </p:cNvSpPr>
          <p:nvPr>
            <p:ph type="body"/>
          </p:nvPr>
        </p:nvSpPr>
        <p:spPr>
          <a:xfrm>
            <a:off x="6637680" y="1326240"/>
            <a:ext cx="2920680" cy="1568160"/>
          </a:xfrm>
          <a:prstGeom prst="rect">
            <a:avLst/>
          </a:prstGeom>
        </p:spPr>
        <p:txBody>
          <a:bodyPr lIns="0" rIns="0" tIns="0" bIns="0">
            <a:normAutofit/>
          </a:bodyPr>
          <a:p>
            <a:endParaRPr b="0" lang="en-US" sz="2640" spc="-1" strike="noStrike">
              <a:latin typeface="Arial"/>
            </a:endParaRPr>
          </a:p>
        </p:txBody>
      </p:sp>
      <p:sp>
        <p:nvSpPr>
          <p:cNvPr id="79" name="PlaceHolder 5"/>
          <p:cNvSpPr>
            <a:spLocks noGrp="1"/>
          </p:cNvSpPr>
          <p:nvPr>
            <p:ph type="body"/>
          </p:nvPr>
        </p:nvSpPr>
        <p:spPr>
          <a:xfrm>
            <a:off x="503640" y="3043800"/>
            <a:ext cx="2920680" cy="1568160"/>
          </a:xfrm>
          <a:prstGeom prst="rect">
            <a:avLst/>
          </a:prstGeom>
        </p:spPr>
        <p:txBody>
          <a:bodyPr lIns="0" rIns="0" tIns="0" bIns="0">
            <a:normAutofit/>
          </a:bodyPr>
          <a:p>
            <a:endParaRPr b="0" lang="en-US" sz="2640" spc="-1" strike="noStrike">
              <a:latin typeface="Arial"/>
            </a:endParaRPr>
          </a:p>
        </p:txBody>
      </p:sp>
      <p:sp>
        <p:nvSpPr>
          <p:cNvPr id="80" name="PlaceHolder 6"/>
          <p:cNvSpPr>
            <a:spLocks noGrp="1"/>
          </p:cNvSpPr>
          <p:nvPr>
            <p:ph type="body"/>
          </p:nvPr>
        </p:nvSpPr>
        <p:spPr>
          <a:xfrm>
            <a:off x="3570840" y="3043800"/>
            <a:ext cx="2920680" cy="1568160"/>
          </a:xfrm>
          <a:prstGeom prst="rect">
            <a:avLst/>
          </a:prstGeom>
        </p:spPr>
        <p:txBody>
          <a:bodyPr lIns="0" rIns="0" tIns="0" bIns="0">
            <a:normAutofit/>
          </a:bodyPr>
          <a:p>
            <a:endParaRPr b="0" lang="en-US" sz="2640" spc="-1" strike="noStrike">
              <a:latin typeface="Arial"/>
            </a:endParaRPr>
          </a:p>
        </p:txBody>
      </p:sp>
      <p:sp>
        <p:nvSpPr>
          <p:cNvPr id="81" name="PlaceHolder 7"/>
          <p:cNvSpPr>
            <a:spLocks noGrp="1"/>
          </p:cNvSpPr>
          <p:nvPr>
            <p:ph type="body"/>
          </p:nvPr>
        </p:nvSpPr>
        <p:spPr>
          <a:xfrm>
            <a:off x="6637680" y="3043800"/>
            <a:ext cx="2920680" cy="1568160"/>
          </a:xfrm>
          <a:prstGeom prst="rect">
            <a:avLst/>
          </a:prstGeom>
        </p:spPr>
        <p:txBody>
          <a:bodyPr lIns="0" rIns="0" tIns="0" bIns="0">
            <a:normAutofit/>
          </a:bodyPr>
          <a:p>
            <a:endParaRPr b="0" lang="en-US" sz="264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9" name="PlaceHolder 2"/>
          <p:cNvSpPr>
            <a:spLocks noGrp="1"/>
          </p:cNvSpPr>
          <p:nvPr>
            <p:ph type="body"/>
          </p:nvPr>
        </p:nvSpPr>
        <p:spPr>
          <a:xfrm>
            <a:off x="503640" y="1326240"/>
            <a:ext cx="9071640" cy="3288240"/>
          </a:xfrm>
          <a:prstGeom prst="rect">
            <a:avLst/>
          </a:prstGeom>
        </p:spPr>
        <p:txBody>
          <a:bodyPr lIns="0" rIns="0" tIns="0" bIns="0">
            <a:normAutofit/>
          </a:bodyPr>
          <a:p>
            <a:endParaRPr b="0" lang="en-US" sz="264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11" name="PlaceHolder 2"/>
          <p:cNvSpPr>
            <a:spLocks noGrp="1"/>
          </p:cNvSpPr>
          <p:nvPr>
            <p:ph type="body"/>
          </p:nvPr>
        </p:nvSpPr>
        <p:spPr>
          <a:xfrm>
            <a:off x="503640" y="1326240"/>
            <a:ext cx="4426920" cy="3288240"/>
          </a:xfrm>
          <a:prstGeom prst="rect">
            <a:avLst/>
          </a:prstGeom>
        </p:spPr>
        <p:txBody>
          <a:bodyPr lIns="0" rIns="0" tIns="0" bIns="0">
            <a:normAutofit/>
          </a:bodyPr>
          <a:p>
            <a:endParaRPr b="0" lang="en-US" sz="2640" spc="-1" strike="noStrike">
              <a:latin typeface="Arial"/>
            </a:endParaRPr>
          </a:p>
        </p:txBody>
      </p:sp>
      <p:sp>
        <p:nvSpPr>
          <p:cNvPr id="12" name="PlaceHolder 3"/>
          <p:cNvSpPr>
            <a:spLocks noGrp="1"/>
          </p:cNvSpPr>
          <p:nvPr>
            <p:ph type="body"/>
          </p:nvPr>
        </p:nvSpPr>
        <p:spPr>
          <a:xfrm>
            <a:off x="5152320" y="1326240"/>
            <a:ext cx="4426920" cy="3288240"/>
          </a:xfrm>
          <a:prstGeom prst="rect">
            <a:avLst/>
          </a:prstGeom>
        </p:spPr>
        <p:txBody>
          <a:bodyPr lIns="0" rIns="0" tIns="0" bIns="0">
            <a:normAutofit/>
          </a:bodyPr>
          <a:p>
            <a:endParaRPr b="0" lang="en-US" sz="264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3640" y="226080"/>
            <a:ext cx="907164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16" name="PlaceHolder 2"/>
          <p:cNvSpPr>
            <a:spLocks noGrp="1"/>
          </p:cNvSpPr>
          <p:nvPr>
            <p:ph type="body"/>
          </p:nvPr>
        </p:nvSpPr>
        <p:spPr>
          <a:xfrm>
            <a:off x="503640" y="1326240"/>
            <a:ext cx="4426920" cy="1568160"/>
          </a:xfrm>
          <a:prstGeom prst="rect">
            <a:avLst/>
          </a:prstGeom>
        </p:spPr>
        <p:txBody>
          <a:bodyPr lIns="0" rIns="0" tIns="0" bIns="0">
            <a:normAutofit/>
          </a:bodyPr>
          <a:p>
            <a:endParaRPr b="0" lang="en-US" sz="2640" spc="-1" strike="noStrike">
              <a:latin typeface="Arial"/>
            </a:endParaRPr>
          </a:p>
        </p:txBody>
      </p:sp>
      <p:sp>
        <p:nvSpPr>
          <p:cNvPr id="17" name="PlaceHolder 3"/>
          <p:cNvSpPr>
            <a:spLocks noGrp="1"/>
          </p:cNvSpPr>
          <p:nvPr>
            <p:ph type="body"/>
          </p:nvPr>
        </p:nvSpPr>
        <p:spPr>
          <a:xfrm>
            <a:off x="5152320" y="1326240"/>
            <a:ext cx="4426920" cy="3288240"/>
          </a:xfrm>
          <a:prstGeom prst="rect">
            <a:avLst/>
          </a:prstGeom>
        </p:spPr>
        <p:txBody>
          <a:bodyPr lIns="0" rIns="0" tIns="0" bIns="0">
            <a:normAutofit/>
          </a:bodyPr>
          <a:p>
            <a:endParaRPr b="0" lang="en-US" sz="2640" spc="-1" strike="noStrike">
              <a:latin typeface="Arial"/>
            </a:endParaRPr>
          </a:p>
        </p:txBody>
      </p:sp>
      <p:sp>
        <p:nvSpPr>
          <p:cNvPr id="18" name="PlaceHolder 4"/>
          <p:cNvSpPr>
            <a:spLocks noGrp="1"/>
          </p:cNvSpPr>
          <p:nvPr>
            <p:ph type="body"/>
          </p:nvPr>
        </p:nvSpPr>
        <p:spPr>
          <a:xfrm>
            <a:off x="503640" y="3043800"/>
            <a:ext cx="4426920" cy="1568160"/>
          </a:xfrm>
          <a:prstGeom prst="rect">
            <a:avLst/>
          </a:prstGeom>
        </p:spPr>
        <p:txBody>
          <a:bodyPr lIns="0" rIns="0" tIns="0" bIns="0">
            <a:normAutofit/>
          </a:bodyPr>
          <a:p>
            <a:endParaRPr b="0" lang="en-US" sz="264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20" name="PlaceHolder 2"/>
          <p:cNvSpPr>
            <a:spLocks noGrp="1"/>
          </p:cNvSpPr>
          <p:nvPr>
            <p:ph type="body"/>
          </p:nvPr>
        </p:nvSpPr>
        <p:spPr>
          <a:xfrm>
            <a:off x="503640" y="1326240"/>
            <a:ext cx="4426920" cy="3288240"/>
          </a:xfrm>
          <a:prstGeom prst="rect">
            <a:avLst/>
          </a:prstGeom>
        </p:spPr>
        <p:txBody>
          <a:bodyPr lIns="0" rIns="0" tIns="0" bIns="0">
            <a:normAutofit/>
          </a:bodyPr>
          <a:p>
            <a:endParaRPr b="0" lang="en-US" sz="2640" spc="-1" strike="noStrike">
              <a:latin typeface="Arial"/>
            </a:endParaRPr>
          </a:p>
        </p:txBody>
      </p:sp>
      <p:sp>
        <p:nvSpPr>
          <p:cNvPr id="21" name="PlaceHolder 3"/>
          <p:cNvSpPr>
            <a:spLocks noGrp="1"/>
          </p:cNvSpPr>
          <p:nvPr>
            <p:ph type="body"/>
          </p:nvPr>
        </p:nvSpPr>
        <p:spPr>
          <a:xfrm>
            <a:off x="5152320" y="1326240"/>
            <a:ext cx="4426920" cy="1568160"/>
          </a:xfrm>
          <a:prstGeom prst="rect">
            <a:avLst/>
          </a:prstGeom>
        </p:spPr>
        <p:txBody>
          <a:bodyPr lIns="0" rIns="0" tIns="0" bIns="0">
            <a:normAutofit/>
          </a:bodyPr>
          <a:p>
            <a:endParaRPr b="0" lang="en-US" sz="2640" spc="-1" strike="noStrike">
              <a:latin typeface="Arial"/>
            </a:endParaRPr>
          </a:p>
        </p:txBody>
      </p:sp>
      <p:sp>
        <p:nvSpPr>
          <p:cNvPr id="22" name="PlaceHolder 4"/>
          <p:cNvSpPr>
            <a:spLocks noGrp="1"/>
          </p:cNvSpPr>
          <p:nvPr>
            <p:ph type="body"/>
          </p:nvPr>
        </p:nvSpPr>
        <p:spPr>
          <a:xfrm>
            <a:off x="5152320" y="3043800"/>
            <a:ext cx="4426920" cy="1568160"/>
          </a:xfrm>
          <a:prstGeom prst="rect">
            <a:avLst/>
          </a:prstGeom>
        </p:spPr>
        <p:txBody>
          <a:bodyPr lIns="0" rIns="0" tIns="0" bIns="0">
            <a:normAutofit/>
          </a:bodyPr>
          <a:p>
            <a:endParaRPr b="0" lang="en-US" sz="264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3640" y="226080"/>
            <a:ext cx="9071640" cy="946440"/>
          </a:xfrm>
          <a:prstGeom prst="rect">
            <a:avLst/>
          </a:prstGeom>
        </p:spPr>
        <p:txBody>
          <a:bodyPr lIns="0" rIns="0" tIns="0" bIns="0" anchor="ctr">
            <a:noAutofit/>
          </a:bodyPr>
          <a:p>
            <a:pPr algn="ctr"/>
            <a:endParaRPr b="0" lang="en-US" sz="4250" spc="-1" strike="noStrike">
              <a:latin typeface="Arial"/>
            </a:endParaRPr>
          </a:p>
        </p:txBody>
      </p:sp>
      <p:sp>
        <p:nvSpPr>
          <p:cNvPr id="24" name="PlaceHolder 2"/>
          <p:cNvSpPr>
            <a:spLocks noGrp="1"/>
          </p:cNvSpPr>
          <p:nvPr>
            <p:ph type="body"/>
          </p:nvPr>
        </p:nvSpPr>
        <p:spPr>
          <a:xfrm>
            <a:off x="503640" y="1326240"/>
            <a:ext cx="4426920" cy="1568160"/>
          </a:xfrm>
          <a:prstGeom prst="rect">
            <a:avLst/>
          </a:prstGeom>
        </p:spPr>
        <p:txBody>
          <a:bodyPr lIns="0" rIns="0" tIns="0" bIns="0">
            <a:normAutofit/>
          </a:bodyPr>
          <a:p>
            <a:endParaRPr b="0" lang="en-US" sz="2640" spc="-1" strike="noStrike">
              <a:latin typeface="Arial"/>
            </a:endParaRPr>
          </a:p>
        </p:txBody>
      </p:sp>
      <p:sp>
        <p:nvSpPr>
          <p:cNvPr id="25" name="PlaceHolder 3"/>
          <p:cNvSpPr>
            <a:spLocks noGrp="1"/>
          </p:cNvSpPr>
          <p:nvPr>
            <p:ph type="body"/>
          </p:nvPr>
        </p:nvSpPr>
        <p:spPr>
          <a:xfrm>
            <a:off x="5152320" y="1326240"/>
            <a:ext cx="4426920" cy="1568160"/>
          </a:xfrm>
          <a:prstGeom prst="rect">
            <a:avLst/>
          </a:prstGeom>
        </p:spPr>
        <p:txBody>
          <a:bodyPr lIns="0" rIns="0" tIns="0" bIns="0">
            <a:normAutofit/>
          </a:bodyPr>
          <a:p>
            <a:endParaRPr b="0" lang="en-US" sz="2640" spc="-1" strike="noStrike">
              <a:latin typeface="Arial"/>
            </a:endParaRPr>
          </a:p>
        </p:txBody>
      </p:sp>
      <p:sp>
        <p:nvSpPr>
          <p:cNvPr id="26" name="PlaceHolder 4"/>
          <p:cNvSpPr>
            <a:spLocks noGrp="1"/>
          </p:cNvSpPr>
          <p:nvPr>
            <p:ph type="body"/>
          </p:nvPr>
        </p:nvSpPr>
        <p:spPr>
          <a:xfrm>
            <a:off x="503640" y="3043800"/>
            <a:ext cx="9071640" cy="1568160"/>
          </a:xfrm>
          <a:prstGeom prst="rect">
            <a:avLst/>
          </a:prstGeom>
        </p:spPr>
        <p:txBody>
          <a:bodyPr lIns="0" rIns="0" tIns="0" bIns="0">
            <a:normAutofit/>
          </a:bodyPr>
          <a:p>
            <a:endParaRPr b="0" lang="en-US" sz="264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58320" y="81000"/>
            <a:ext cx="7794360" cy="1205640"/>
          </a:xfrm>
          <a:prstGeom prst="rect">
            <a:avLst/>
          </a:prstGeom>
          <a:ln>
            <a:noFill/>
          </a:ln>
        </p:spPr>
      </p:pic>
      <p:sp>
        <p:nvSpPr>
          <p:cNvPr id="1" name="PlaceHolder 1"/>
          <p:cNvSpPr>
            <a:spLocks noGrp="1"/>
          </p:cNvSpPr>
          <p:nvPr>
            <p:ph type="title"/>
          </p:nvPr>
        </p:nvSpPr>
        <p:spPr>
          <a:xfrm>
            <a:off x="504000" y="216000"/>
            <a:ext cx="7020000" cy="936000"/>
          </a:xfrm>
          <a:prstGeom prst="rect">
            <a:avLst/>
          </a:prstGeom>
        </p:spPr>
        <p:txBody>
          <a:bodyPr lIns="0" rIns="0" tIns="0" bIns="0" anchor="ctr">
            <a:noAutofit/>
          </a:bodyPr>
          <a:p>
            <a:r>
              <a:rPr b="0" lang="en-US" sz="3570" spc="-1" strike="noStrike">
                <a:solidFill>
                  <a:srgbClr val="ffffff"/>
                </a:solidFill>
                <a:latin typeface="Arial"/>
              </a:rPr>
              <a:t>Click to edit the title text format</a:t>
            </a:r>
            <a:endParaRPr b="0" lang="en-US" sz="3570" spc="-1" strike="noStrike">
              <a:solidFill>
                <a:srgbClr val="ffffff"/>
              </a:solidFill>
              <a:latin typeface="Arial"/>
            </a:endParaRPr>
          </a:p>
        </p:txBody>
      </p:sp>
      <p:sp>
        <p:nvSpPr>
          <p:cNvPr id="2" name="PlaceHolder 2"/>
          <p:cNvSpPr>
            <a:spLocks noGrp="1"/>
          </p:cNvSpPr>
          <p:nvPr>
            <p:ph type="body"/>
          </p:nvPr>
        </p:nvSpPr>
        <p:spPr>
          <a:xfrm>
            <a:off x="504000" y="1368000"/>
            <a:ext cx="9072000" cy="3288240"/>
          </a:xfrm>
          <a:prstGeom prst="rect">
            <a:avLst/>
          </a:prstGeom>
        </p:spPr>
        <p:txBody>
          <a:bodyPr lIns="0" rIns="0" tIns="0" bIns="0">
            <a:normAutofit/>
          </a:bodyPr>
          <a:p>
            <a:pPr marL="432000" indent="-324000">
              <a:spcAft>
                <a:spcPts val="1148"/>
              </a:spcAft>
              <a:buClr>
                <a:srgbClr val="000000"/>
              </a:buClr>
              <a:buSzPct val="45000"/>
              <a:buFont typeface="Wingdings" charset="2"/>
              <a:buChar char=""/>
            </a:pPr>
            <a:r>
              <a:rPr b="0" lang="en-US" sz="2600" spc="-1" strike="noStrike">
                <a:latin typeface="Arial"/>
              </a:rPr>
              <a:t>Click to edit the outline text format</a:t>
            </a:r>
            <a:endParaRPr b="0" lang="en-US" sz="2600" spc="-1" strike="noStrike">
              <a:latin typeface="Arial"/>
            </a:endParaRPr>
          </a:p>
          <a:p>
            <a:pPr lvl="1" marL="864000" indent="-324000">
              <a:spcAft>
                <a:spcPts val="918"/>
              </a:spcAft>
              <a:buClr>
                <a:srgbClr val="000000"/>
              </a:buClr>
              <a:buSzPct val="75000"/>
              <a:buFont typeface="Symbol" charset="2"/>
              <a:buChar char=""/>
            </a:pPr>
            <a:r>
              <a:rPr b="0" lang="en-US" sz="2280" spc="-1" strike="noStrike">
                <a:latin typeface="Arial"/>
              </a:rPr>
              <a:t>Second Outline Level</a:t>
            </a:r>
            <a:endParaRPr b="0" lang="en-US" sz="2280" spc="-1" strike="noStrike">
              <a:latin typeface="Arial"/>
            </a:endParaRPr>
          </a:p>
          <a:p>
            <a:pPr lvl="2" marL="1296000" indent="-288000">
              <a:spcAft>
                <a:spcPts val="689"/>
              </a:spcAft>
              <a:buClr>
                <a:srgbClr val="000000"/>
              </a:buClr>
              <a:buSzPct val="45000"/>
              <a:buFont typeface="Wingdings" charset="2"/>
              <a:buChar char=""/>
            </a:pPr>
            <a:r>
              <a:rPr b="0" lang="en-US" sz="1950" spc="-1" strike="noStrike">
                <a:latin typeface="Arial"/>
              </a:rPr>
              <a:t>Third Outline Level</a:t>
            </a:r>
            <a:endParaRPr b="0" lang="en-US" sz="1950" spc="-1" strike="noStrike">
              <a:latin typeface="Arial"/>
            </a:endParaRPr>
          </a:p>
          <a:p>
            <a:pPr lvl="3" marL="1728000" indent="-216000">
              <a:spcAft>
                <a:spcPts val="459"/>
              </a:spcAft>
              <a:buClr>
                <a:srgbClr val="000000"/>
              </a:buClr>
              <a:buSzPct val="75000"/>
              <a:buFont typeface="Symbol" charset="2"/>
              <a:buChar char=""/>
            </a:pPr>
            <a:r>
              <a:rPr b="0" lang="en-US" sz="1629" spc="-1" strike="noStrike">
                <a:latin typeface="Arial"/>
              </a:rPr>
              <a:t>Fourth Outline Level</a:t>
            </a:r>
            <a:endParaRPr b="0" lang="en-US" sz="1629" spc="-1" strike="noStrike">
              <a:latin typeface="Arial"/>
            </a:endParaRPr>
          </a:p>
          <a:p>
            <a:pPr lvl="4" marL="2160000" indent="-216000">
              <a:spcAft>
                <a:spcPts val="230"/>
              </a:spcAft>
              <a:buClr>
                <a:srgbClr val="000000"/>
              </a:buClr>
              <a:buSzPct val="45000"/>
              <a:buFont typeface="Wingdings" charset="2"/>
              <a:buChar char=""/>
            </a:pPr>
            <a:r>
              <a:rPr b="0" lang="en-US" sz="1629" spc="-1" strike="noStrike">
                <a:latin typeface="Arial"/>
              </a:rPr>
              <a:t>Fifth Outline Level</a:t>
            </a:r>
            <a:endParaRPr b="0" lang="en-US" sz="1629" spc="-1" strike="noStrike">
              <a:latin typeface="Arial"/>
            </a:endParaRPr>
          </a:p>
          <a:p>
            <a:pPr lvl="5" marL="2592000" indent="-216000">
              <a:spcAft>
                <a:spcPts val="230"/>
              </a:spcAft>
              <a:buClr>
                <a:srgbClr val="000000"/>
              </a:buClr>
              <a:buSzPct val="45000"/>
              <a:buFont typeface="Wingdings" charset="2"/>
              <a:buChar char=""/>
            </a:pPr>
            <a:r>
              <a:rPr b="0" lang="en-US" sz="1629" spc="-1" strike="noStrike">
                <a:latin typeface="Arial"/>
              </a:rPr>
              <a:t>Sixth Outline Level</a:t>
            </a:r>
            <a:endParaRPr b="0" lang="en-US" sz="1629" spc="-1" strike="noStrike">
              <a:latin typeface="Arial"/>
            </a:endParaRPr>
          </a:p>
          <a:p>
            <a:pPr lvl="6" marL="3024000" indent="-216000">
              <a:spcAft>
                <a:spcPts val="230"/>
              </a:spcAft>
              <a:buClr>
                <a:srgbClr val="000000"/>
              </a:buClr>
              <a:buSzPct val="45000"/>
              <a:buFont typeface="Wingdings" charset="2"/>
              <a:buChar char=""/>
            </a:pPr>
            <a:r>
              <a:rPr b="0" lang="en-US" sz="1629" spc="-1" strike="noStrike">
                <a:latin typeface="Arial"/>
              </a:rPr>
              <a:t>Seventh Outline Level</a:t>
            </a:r>
            <a:endParaRPr b="0" lang="en-US" sz="1629" spc="-1" strike="noStrike">
              <a:latin typeface="Arial"/>
            </a:endParaRPr>
          </a:p>
        </p:txBody>
      </p:sp>
      <p:sp>
        <p:nvSpPr>
          <p:cNvPr id="3" name="PlaceHolder 3"/>
          <p:cNvSpPr>
            <a:spLocks noGrp="1"/>
          </p:cNvSpPr>
          <p:nvPr>
            <p:ph type="dt"/>
          </p:nvPr>
        </p:nvSpPr>
        <p:spPr>
          <a:xfrm>
            <a:off x="504000" y="5164920"/>
            <a:ext cx="2348280" cy="390600"/>
          </a:xfrm>
          <a:prstGeom prst="rect">
            <a:avLst/>
          </a:prstGeom>
        </p:spPr>
        <p:txBody>
          <a:bodyPr lIns="0" rIns="0" tIns="0" bIns="0">
            <a:noAutofit/>
          </a:bodyPr>
          <a:p>
            <a:r>
              <a:rPr b="0" lang="en-US" sz="1400" spc="-1" strike="noStrike">
                <a:latin typeface="Arial"/>
              </a:rPr>
              <a:t>&lt;date/time&gt;</a:t>
            </a:r>
            <a:endParaRPr b="0" lang="en-US" sz="1400" spc="-1" strike="noStrike">
              <a:latin typeface="Arial"/>
            </a:endParaRPr>
          </a:p>
        </p:txBody>
      </p:sp>
      <p:sp>
        <p:nvSpPr>
          <p:cNvPr id="4" name="PlaceHolder 4"/>
          <p:cNvSpPr>
            <a:spLocks noGrp="1"/>
          </p:cNvSpPr>
          <p:nvPr>
            <p:ph type="ftr"/>
          </p:nvPr>
        </p:nvSpPr>
        <p:spPr>
          <a:xfrm>
            <a:off x="3447000" y="5164920"/>
            <a:ext cx="3195000" cy="390600"/>
          </a:xfrm>
          <a:prstGeom prst="rect">
            <a:avLst/>
          </a:prstGeom>
        </p:spPr>
        <p:txBody>
          <a:bodyPr lIns="0" rIns="0" tIns="0" bIns="0">
            <a:noAutofit/>
          </a:bodyPr>
          <a:p>
            <a:pPr algn="ctr"/>
            <a:r>
              <a:rPr b="0" lang="en-US" sz="1400" spc="-1" strike="noStrike">
                <a:latin typeface="Arial"/>
              </a:rPr>
              <a:t>&lt;footer&gt;</a:t>
            </a:r>
            <a:endParaRPr b="0" lang="en-US" sz="1400" spc="-1" strike="noStrike">
              <a:latin typeface="Arial"/>
            </a:endParaRPr>
          </a:p>
        </p:txBody>
      </p:sp>
      <p:sp>
        <p:nvSpPr>
          <p:cNvPr id="5" name="PlaceHolder 5"/>
          <p:cNvSpPr>
            <a:spLocks noGrp="1"/>
          </p:cNvSpPr>
          <p:nvPr>
            <p:ph type="sldNum"/>
          </p:nvPr>
        </p:nvSpPr>
        <p:spPr>
          <a:xfrm>
            <a:off x="7227000" y="5164920"/>
            <a:ext cx="2348280" cy="390600"/>
          </a:xfrm>
          <a:prstGeom prst="rect">
            <a:avLst/>
          </a:prstGeom>
        </p:spPr>
        <p:txBody>
          <a:bodyPr lIns="0" rIns="0" tIns="0" bIns="0">
            <a:noAutofit/>
          </a:bodyPr>
          <a:p>
            <a:pPr algn="r"/>
            <a:fld id="{332755B4-8D1F-4054-A2AB-4B643764D99F}" type="slidenum">
              <a:rPr b="0" lang="en-US" sz="1400" spc="-1" strike="noStrike">
                <a:latin typeface="Arial"/>
              </a:rPr>
              <a:t>&lt;number&gt;</a:t>
            </a:fld>
            <a:endParaRPr b="0" lang="en-US" sz="14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2" name="CustomShape 1"/>
          <p:cNvSpPr/>
          <p:nvPr/>
        </p:nvSpPr>
        <p:spPr>
          <a:xfrm>
            <a:off x="360" y="145440"/>
            <a:ext cx="10075680" cy="1359360"/>
          </a:xfrm>
          <a:prstGeom prst="rect">
            <a:avLst/>
          </a:prstGeom>
          <a:solidFill>
            <a:srgbClr val="2683c6"/>
          </a:solidFill>
          <a:ln w="25560">
            <a:noFill/>
          </a:ln>
        </p:spPr>
        <p:style>
          <a:lnRef idx="0"/>
          <a:fillRef idx="0"/>
          <a:effectRef idx="0"/>
          <a:fontRef idx="minor"/>
        </p:style>
      </p:sp>
      <p:pic>
        <p:nvPicPr>
          <p:cNvPr id="43" name="Picture 7" descr=""/>
          <p:cNvPicPr/>
          <p:nvPr/>
        </p:nvPicPr>
        <p:blipFill>
          <a:blip r:embed="rId2"/>
          <a:stretch/>
        </p:blipFill>
        <p:spPr>
          <a:xfrm>
            <a:off x="9083160" y="166680"/>
            <a:ext cx="935640" cy="885600"/>
          </a:xfrm>
          <a:prstGeom prst="rect">
            <a:avLst/>
          </a:prstGeom>
          <a:ln>
            <a:noFill/>
          </a:ln>
        </p:spPr>
      </p:pic>
      <p:sp>
        <p:nvSpPr>
          <p:cNvPr id="44" name="PlaceHolder 2"/>
          <p:cNvSpPr>
            <a:spLocks noGrp="1"/>
          </p:cNvSpPr>
          <p:nvPr>
            <p:ph type="title"/>
          </p:nvPr>
        </p:nvSpPr>
        <p:spPr>
          <a:xfrm>
            <a:off x="503640" y="226080"/>
            <a:ext cx="9071640" cy="946440"/>
          </a:xfrm>
          <a:prstGeom prst="rect">
            <a:avLst/>
          </a:prstGeom>
        </p:spPr>
        <p:txBody>
          <a:bodyPr lIns="0" rIns="0" tIns="0" bIns="0" anchor="ctr">
            <a:noAutofit/>
          </a:bodyPr>
          <a:p>
            <a:pPr algn="ctr"/>
            <a:r>
              <a:rPr b="0" lang="en-US" sz="4250" spc="-1" strike="noStrike">
                <a:latin typeface="Arial"/>
              </a:rPr>
              <a:t>Click to edit the title text format</a:t>
            </a:r>
            <a:endParaRPr b="0" lang="en-US" sz="4250" spc="-1" strike="noStrike">
              <a:latin typeface="Arial"/>
            </a:endParaRPr>
          </a:p>
        </p:txBody>
      </p:sp>
      <p:sp>
        <p:nvSpPr>
          <p:cNvPr id="45" name="PlaceHolder 3"/>
          <p:cNvSpPr>
            <a:spLocks noGrp="1"/>
          </p:cNvSpPr>
          <p:nvPr>
            <p:ph type="body"/>
          </p:nvPr>
        </p:nvSpPr>
        <p:spPr>
          <a:xfrm>
            <a:off x="503640" y="1326240"/>
            <a:ext cx="9071640" cy="3288240"/>
          </a:xfrm>
          <a:prstGeom prst="rect">
            <a:avLst/>
          </a:prstGeom>
        </p:spPr>
        <p:txBody>
          <a:bodyPr lIns="0" rIns="0" tIns="0" bIns="0">
            <a:normAutofit/>
          </a:bodyPr>
          <a:p>
            <a:pPr marL="432000" indent="-324000">
              <a:spcBef>
                <a:spcPts val="1171"/>
              </a:spcBef>
              <a:buClr>
                <a:srgbClr val="000000"/>
              </a:buClr>
              <a:buSzPct val="45000"/>
              <a:buFont typeface="Wingdings" charset="2"/>
              <a:buChar char=""/>
            </a:pPr>
            <a:r>
              <a:rPr b="0" lang="en-US" sz="2640" spc="-1" strike="noStrike">
                <a:latin typeface="Arial"/>
              </a:rPr>
              <a:t>Click to edit the outline text format</a:t>
            </a:r>
            <a:endParaRPr b="0" lang="en-US" sz="2640" spc="-1" strike="noStrike">
              <a:latin typeface="Arial"/>
            </a:endParaRPr>
          </a:p>
          <a:p>
            <a:pPr lvl="1" marL="864000" indent="-324000">
              <a:spcBef>
                <a:spcPts val="935"/>
              </a:spcBef>
              <a:buClr>
                <a:srgbClr val="000000"/>
              </a:buClr>
              <a:buSzPct val="75000"/>
              <a:buFont typeface="Symbol" charset="2"/>
              <a:buChar char=""/>
            </a:pPr>
            <a:r>
              <a:rPr b="0" lang="en-US" sz="2320" spc="-1" strike="noStrike">
                <a:latin typeface="Arial"/>
              </a:rPr>
              <a:t>Second Outline Level</a:t>
            </a:r>
            <a:endParaRPr b="0" lang="en-US" sz="2320" spc="-1" strike="noStrike">
              <a:latin typeface="Arial"/>
            </a:endParaRPr>
          </a:p>
          <a:p>
            <a:pPr lvl="2" marL="1296000" indent="-288000">
              <a:spcBef>
                <a:spcPts val="700"/>
              </a:spcBef>
              <a:buClr>
                <a:srgbClr val="000000"/>
              </a:buClr>
              <a:buSzPct val="45000"/>
              <a:buFont typeface="Wingdings" charset="2"/>
              <a:buChar char=""/>
            </a:pPr>
            <a:r>
              <a:rPr b="0" lang="en-US" sz="1979" spc="-1" strike="noStrike">
                <a:latin typeface="Arial"/>
              </a:rPr>
              <a:t>Third Outline Level</a:t>
            </a:r>
            <a:endParaRPr b="0" lang="en-US" sz="1979" spc="-1" strike="noStrike">
              <a:latin typeface="Arial"/>
            </a:endParaRPr>
          </a:p>
          <a:p>
            <a:pPr lvl="3" marL="1728000" indent="-216000">
              <a:spcBef>
                <a:spcPts val="468"/>
              </a:spcBef>
              <a:buClr>
                <a:srgbClr val="000000"/>
              </a:buClr>
              <a:buSzPct val="75000"/>
              <a:buFont typeface="Symbol" charset="2"/>
              <a:buChar char=""/>
            </a:pPr>
            <a:r>
              <a:rPr b="0" lang="en-US" sz="1650" spc="-1" strike="noStrike">
                <a:latin typeface="Arial"/>
              </a:rPr>
              <a:t>Fourth Outline Level</a:t>
            </a:r>
            <a:endParaRPr b="0" lang="en-US" sz="1650" spc="-1" strike="noStrike">
              <a:latin typeface="Arial"/>
            </a:endParaRPr>
          </a:p>
          <a:p>
            <a:pPr lvl="4" marL="2160000" indent="-216000">
              <a:spcBef>
                <a:spcPts val="232"/>
              </a:spcBef>
              <a:buClr>
                <a:srgbClr val="000000"/>
              </a:buClr>
              <a:buSzPct val="45000"/>
              <a:buFont typeface="Wingdings" charset="2"/>
              <a:buChar char=""/>
            </a:pPr>
            <a:r>
              <a:rPr b="0" lang="en-US" sz="1650" spc="-1" strike="noStrike">
                <a:latin typeface="Arial"/>
              </a:rPr>
              <a:t>Fifth Outline Level</a:t>
            </a:r>
            <a:endParaRPr b="0" lang="en-US" sz="1650" spc="-1" strike="noStrike">
              <a:latin typeface="Arial"/>
            </a:endParaRPr>
          </a:p>
          <a:p>
            <a:pPr lvl="5" marL="2592000" indent="-216000">
              <a:spcBef>
                <a:spcPts val="232"/>
              </a:spcBef>
              <a:buClr>
                <a:srgbClr val="000000"/>
              </a:buClr>
              <a:buSzPct val="45000"/>
              <a:buFont typeface="Wingdings" charset="2"/>
              <a:buChar char=""/>
            </a:pPr>
            <a:r>
              <a:rPr b="0" lang="en-US" sz="1650" spc="-1" strike="noStrike">
                <a:latin typeface="Arial"/>
              </a:rPr>
              <a:t>Sixth Outline Level</a:t>
            </a:r>
            <a:endParaRPr b="0" lang="en-US" sz="1650" spc="-1" strike="noStrike">
              <a:latin typeface="Arial"/>
            </a:endParaRPr>
          </a:p>
          <a:p>
            <a:pPr lvl="6" marL="3024000" indent="-216000">
              <a:spcBef>
                <a:spcPts val="232"/>
              </a:spcBef>
              <a:buClr>
                <a:srgbClr val="000000"/>
              </a:buClr>
              <a:buSzPct val="45000"/>
              <a:buFont typeface="Wingdings" charset="2"/>
              <a:buChar char=""/>
            </a:pPr>
            <a:r>
              <a:rPr b="0" lang="en-US" sz="1650" spc="-1" strike="noStrike">
                <a:latin typeface="Arial"/>
              </a:rPr>
              <a:t>Seventh Outline Level</a:t>
            </a:r>
            <a:endParaRPr b="0" lang="en-US" sz="165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image" Target="../media/image30.png"/><Relationship Id="rId4" Type="http://schemas.openxmlformats.org/officeDocument/2006/relationships/slideLayout" Target="../slideLayouts/slideLayout13.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jpeg"/><Relationship Id="rId3" Type="http://schemas.openxmlformats.org/officeDocument/2006/relationships/image" Target="../media/image40.jpeg"/><Relationship Id="rId4" Type="http://schemas.openxmlformats.org/officeDocument/2006/relationships/slideLayout" Target="../slideLayouts/slideLayout13.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2.gif"/><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jpeg"/><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png"/><Relationship Id="rId3" Type="http://schemas.openxmlformats.org/officeDocument/2006/relationships/slideLayout" Target="../slideLayouts/slideLayout13.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Relationship Id="rId4" Type="http://schemas.openxmlformats.org/officeDocument/2006/relationships/notesSlide" Target="../notesSlides/notesSlide35.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6.gif"/><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994320" y="234720"/>
            <a:ext cx="8087400" cy="1245960"/>
          </a:xfrm>
          <a:prstGeom prst="rect">
            <a:avLst/>
          </a:prstGeom>
          <a:noFill/>
          <a:ln>
            <a:noFill/>
          </a:ln>
        </p:spPr>
        <p:style>
          <a:lnRef idx="0"/>
          <a:fillRef idx="0"/>
          <a:effectRef idx="0"/>
          <a:fontRef idx="minor"/>
        </p:style>
      </p:sp>
      <p:sp>
        <p:nvSpPr>
          <p:cNvPr id="89" name="CustomShape 2"/>
          <p:cNvSpPr/>
          <p:nvPr/>
        </p:nvSpPr>
        <p:spPr>
          <a:xfrm>
            <a:off x="994320" y="1663200"/>
            <a:ext cx="8087400" cy="3476160"/>
          </a:xfrm>
          <a:prstGeom prst="rect">
            <a:avLst/>
          </a:prstGeom>
          <a:noFill/>
          <a:ln>
            <a:noFill/>
          </a:ln>
        </p:spPr>
        <p:style>
          <a:lnRef idx="0"/>
          <a:fillRef idx="0"/>
          <a:effectRef idx="0"/>
          <a:fontRef idx="minor"/>
        </p:style>
      </p:sp>
      <p:pic>
        <p:nvPicPr>
          <p:cNvPr id="90" name="Picture 4_0" descr=""/>
          <p:cNvPicPr/>
          <p:nvPr/>
        </p:nvPicPr>
        <p:blipFill>
          <a:blip r:embed="rId1"/>
          <a:stretch/>
        </p:blipFill>
        <p:spPr>
          <a:xfrm>
            <a:off x="5276520" y="1067760"/>
            <a:ext cx="4826520" cy="2140920"/>
          </a:xfrm>
          <a:prstGeom prst="rect">
            <a:avLst/>
          </a:prstGeom>
          <a:ln>
            <a:noFill/>
          </a:ln>
        </p:spPr>
      </p:pic>
      <p:pic>
        <p:nvPicPr>
          <p:cNvPr id="91" name="Picture 5_1" descr=""/>
          <p:cNvPicPr/>
          <p:nvPr/>
        </p:nvPicPr>
        <p:blipFill>
          <a:blip r:embed="rId2"/>
          <a:stretch/>
        </p:blipFill>
        <p:spPr>
          <a:xfrm>
            <a:off x="43920" y="3774600"/>
            <a:ext cx="4156920" cy="1991160"/>
          </a:xfrm>
          <a:prstGeom prst="rect">
            <a:avLst/>
          </a:prstGeom>
          <a:ln>
            <a:noFill/>
          </a:ln>
        </p:spPr>
      </p:pic>
      <p:pic>
        <p:nvPicPr>
          <p:cNvPr id="92" name="Picture 6_0" descr=""/>
          <p:cNvPicPr/>
          <p:nvPr/>
        </p:nvPicPr>
        <p:blipFill>
          <a:blip r:embed="rId3"/>
          <a:stretch/>
        </p:blipFill>
        <p:spPr>
          <a:xfrm rot="20662800">
            <a:off x="42840" y="1295280"/>
            <a:ext cx="7543800" cy="935640"/>
          </a:xfrm>
          <a:prstGeom prst="rect">
            <a:avLst/>
          </a:prstGeom>
          <a:ln>
            <a:noFill/>
          </a:ln>
        </p:spPr>
      </p:pic>
      <p:pic>
        <p:nvPicPr>
          <p:cNvPr id="93" name="Picture 7_1" descr=""/>
          <p:cNvPicPr/>
          <p:nvPr/>
        </p:nvPicPr>
        <p:blipFill>
          <a:blip r:embed="rId4"/>
          <a:stretch/>
        </p:blipFill>
        <p:spPr>
          <a:xfrm>
            <a:off x="3200760" y="321840"/>
            <a:ext cx="5897520" cy="967320"/>
          </a:xfrm>
          <a:prstGeom prst="rect">
            <a:avLst/>
          </a:prstGeom>
          <a:ln>
            <a:noFill/>
          </a:ln>
        </p:spPr>
      </p:pic>
      <p:pic>
        <p:nvPicPr>
          <p:cNvPr id="94" name="Picture 3_1" descr=""/>
          <p:cNvPicPr/>
          <p:nvPr/>
        </p:nvPicPr>
        <p:blipFill>
          <a:blip r:embed="rId5"/>
          <a:stretch/>
        </p:blipFill>
        <p:spPr>
          <a:xfrm>
            <a:off x="2839680" y="2386800"/>
            <a:ext cx="3456000" cy="181008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24" name="CustomShape 2"/>
          <p:cNvSpPr/>
          <p:nvPr/>
        </p:nvSpPr>
        <p:spPr>
          <a:xfrm>
            <a:off x="994320" y="1663200"/>
            <a:ext cx="8087400" cy="3476160"/>
          </a:xfrm>
          <a:prstGeom prst="rect">
            <a:avLst/>
          </a:prstGeom>
          <a:noFill/>
          <a:ln>
            <a:noFill/>
          </a:ln>
        </p:spPr>
        <p:style>
          <a:lnRef idx="0"/>
          <a:fillRef idx="0"/>
          <a:effectRef idx="0"/>
          <a:fontRef idx="minor"/>
        </p:style>
      </p:sp>
      <p:pic>
        <p:nvPicPr>
          <p:cNvPr id="125" name="Picture 2_0" descr="Vandals destroy community football ground near Reading - Berkshire Live"/>
          <p:cNvPicPr/>
          <p:nvPr/>
        </p:nvPicPr>
        <p:blipFill>
          <a:blip r:embed="rId1"/>
          <a:stretch/>
        </p:blipFill>
        <p:spPr>
          <a:xfrm>
            <a:off x="1126800" y="1411920"/>
            <a:ext cx="4099680" cy="3752640"/>
          </a:xfrm>
          <a:prstGeom prst="rect">
            <a:avLst/>
          </a:prstGeom>
          <a:ln>
            <a:noFill/>
          </a:ln>
        </p:spPr>
      </p:pic>
      <p:pic>
        <p:nvPicPr>
          <p:cNvPr id="126" name="Picture 4_3" descr="Dark Temptation Axe ماء كولونيا - a fragrance للرجال 2013"/>
          <p:cNvPicPr/>
          <p:nvPr/>
        </p:nvPicPr>
        <p:blipFill>
          <a:blip r:embed="rId2"/>
          <a:stretch/>
        </p:blipFill>
        <p:spPr>
          <a:xfrm>
            <a:off x="6375960" y="1320120"/>
            <a:ext cx="2951640" cy="39358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994320" y="234720"/>
            <a:ext cx="8087400" cy="1245960"/>
          </a:xfrm>
          <a:prstGeom prst="rect">
            <a:avLst/>
          </a:prstGeom>
          <a:noFill/>
          <a:ln>
            <a:noFill/>
          </a:ln>
        </p:spPr>
        <p:style>
          <a:lnRef idx="0"/>
          <a:fillRef idx="0"/>
          <a:effectRef idx="0"/>
          <a:fontRef idx="minor"/>
        </p:style>
      </p:sp>
      <p:sp>
        <p:nvSpPr>
          <p:cNvPr id="128" name="CustomShape 2"/>
          <p:cNvSpPr/>
          <p:nvPr/>
        </p:nvSpPr>
        <p:spPr>
          <a:xfrm>
            <a:off x="994320" y="1663200"/>
            <a:ext cx="8087400" cy="3476160"/>
          </a:xfrm>
          <a:prstGeom prst="rect">
            <a:avLst/>
          </a:prstGeom>
          <a:noFill/>
          <a:ln>
            <a:noFill/>
          </a:ln>
        </p:spPr>
        <p:style>
          <a:lnRef idx="0"/>
          <a:fillRef idx="0"/>
          <a:effectRef idx="0"/>
          <a:fontRef idx="minor"/>
        </p:style>
      </p:sp>
      <p:pic>
        <p:nvPicPr>
          <p:cNvPr id="129" name="Picture 2_1" descr="Foam Swimming Pool Numbers"/>
          <p:cNvPicPr/>
          <p:nvPr/>
        </p:nvPicPr>
        <p:blipFill>
          <a:blip r:embed="rId1"/>
          <a:stretch/>
        </p:blipFill>
        <p:spPr>
          <a:xfrm>
            <a:off x="0" y="1697400"/>
            <a:ext cx="4303440" cy="2865600"/>
          </a:xfrm>
          <a:prstGeom prst="rect">
            <a:avLst/>
          </a:prstGeom>
          <a:ln>
            <a:noFill/>
          </a:ln>
        </p:spPr>
      </p:pic>
      <p:pic>
        <p:nvPicPr>
          <p:cNvPr id="130" name="Picture 4_4" descr="The Science of Finding Flow | Happiness and Productivity | Christine Carter"/>
          <p:cNvPicPr/>
          <p:nvPr/>
        </p:nvPicPr>
        <p:blipFill>
          <a:blip r:embed="rId2"/>
          <a:stretch/>
        </p:blipFill>
        <p:spPr>
          <a:xfrm>
            <a:off x="4892400" y="1532160"/>
            <a:ext cx="4577400" cy="31255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994320" y="234720"/>
            <a:ext cx="8087400" cy="1245960"/>
          </a:xfrm>
          <a:prstGeom prst="rect">
            <a:avLst/>
          </a:prstGeom>
          <a:noFill/>
          <a:ln>
            <a:noFill/>
          </a:ln>
        </p:spPr>
        <p:style>
          <a:lnRef idx="0"/>
          <a:fillRef idx="0"/>
          <a:effectRef idx="0"/>
          <a:fontRef idx="minor"/>
        </p:style>
      </p:sp>
      <p:sp>
        <p:nvSpPr>
          <p:cNvPr id="132" name="CustomShape 2"/>
          <p:cNvSpPr/>
          <p:nvPr/>
        </p:nvSpPr>
        <p:spPr>
          <a:xfrm>
            <a:off x="994320" y="1663200"/>
            <a:ext cx="8087400" cy="3476160"/>
          </a:xfrm>
          <a:prstGeom prst="rect">
            <a:avLst/>
          </a:prstGeom>
          <a:noFill/>
          <a:ln>
            <a:noFill/>
          </a:ln>
        </p:spPr>
        <p:style>
          <a:lnRef idx="0"/>
          <a:fillRef idx="0"/>
          <a:effectRef idx="0"/>
          <a:fontRef idx="minor"/>
        </p:style>
      </p:sp>
      <p:pic>
        <p:nvPicPr>
          <p:cNvPr id="133" name="Picture 3_7" descr=""/>
          <p:cNvPicPr/>
          <p:nvPr/>
        </p:nvPicPr>
        <p:blipFill>
          <a:blip r:embed="rId1"/>
          <a:stretch/>
        </p:blipFill>
        <p:spPr>
          <a:xfrm>
            <a:off x="1983960" y="2319120"/>
            <a:ext cx="6110280" cy="10303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994320" y="234720"/>
            <a:ext cx="8087400" cy="1245960"/>
          </a:xfrm>
          <a:prstGeom prst="rect">
            <a:avLst/>
          </a:prstGeom>
          <a:noFill/>
          <a:ln>
            <a:noFill/>
          </a:ln>
        </p:spPr>
        <p:style>
          <a:lnRef idx="0"/>
          <a:fillRef idx="0"/>
          <a:effectRef idx="0"/>
          <a:fontRef idx="minor"/>
        </p:style>
      </p:sp>
      <p:sp>
        <p:nvSpPr>
          <p:cNvPr id="135" name="CustomShape 2"/>
          <p:cNvSpPr/>
          <p:nvPr/>
        </p:nvSpPr>
        <p:spPr>
          <a:xfrm>
            <a:off x="994320" y="1663200"/>
            <a:ext cx="8087400" cy="3476160"/>
          </a:xfrm>
          <a:prstGeom prst="rect">
            <a:avLst/>
          </a:prstGeom>
          <a:noFill/>
          <a:ln>
            <a:noFill/>
          </a:ln>
        </p:spPr>
        <p:style>
          <a:lnRef idx="0"/>
          <a:fillRef idx="0"/>
          <a:effectRef idx="0"/>
          <a:fontRef idx="minor"/>
        </p:style>
      </p:sp>
      <p:pic>
        <p:nvPicPr>
          <p:cNvPr id="136" name="Picture 3_6" descr=""/>
          <p:cNvPicPr/>
          <p:nvPr/>
        </p:nvPicPr>
        <p:blipFill>
          <a:blip r:embed="rId1"/>
          <a:stretch/>
        </p:blipFill>
        <p:spPr>
          <a:xfrm>
            <a:off x="491400" y="1590480"/>
            <a:ext cx="9095400" cy="24872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it good?</a:t>
            </a:r>
            <a:endParaRPr b="0" lang="en-US" sz="4000" spc="-1" strike="noStrike">
              <a:latin typeface="Arial"/>
            </a:endParaRPr>
          </a:p>
        </p:txBody>
      </p:sp>
      <p:sp>
        <p:nvSpPr>
          <p:cNvPr id="138" name="CustomShape 2"/>
          <p:cNvSpPr/>
          <p:nvPr/>
        </p:nvSpPr>
        <p:spPr>
          <a:xfrm>
            <a:off x="994320" y="1663200"/>
            <a:ext cx="8087400" cy="3476160"/>
          </a:xfrm>
          <a:prstGeom prst="rect">
            <a:avLst/>
          </a:prstGeom>
          <a:noFill/>
          <a:ln>
            <a:noFill/>
          </a:ln>
        </p:spPr>
        <p:style>
          <a:lnRef idx="0"/>
          <a:fillRef idx="0"/>
          <a:effectRef idx="0"/>
          <a:fontRef idx="minor"/>
        </p:style>
      </p:sp>
      <p:pic>
        <p:nvPicPr>
          <p:cNvPr id="139" name="Picture 3_9" descr=""/>
          <p:cNvPicPr/>
          <p:nvPr/>
        </p:nvPicPr>
        <p:blipFill>
          <a:blip r:embed="rId1"/>
          <a:stretch/>
        </p:blipFill>
        <p:spPr>
          <a:xfrm>
            <a:off x="3095280" y="1960560"/>
            <a:ext cx="3265200" cy="33685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994320" y="234720"/>
            <a:ext cx="8087400" cy="1245960"/>
          </a:xfrm>
          <a:prstGeom prst="rect">
            <a:avLst/>
          </a:prstGeom>
          <a:noFill/>
          <a:ln>
            <a:noFill/>
          </a:ln>
        </p:spPr>
        <p:style>
          <a:lnRef idx="0"/>
          <a:fillRef idx="0"/>
          <a:effectRef idx="0"/>
          <a:fontRef idx="minor"/>
        </p:style>
      </p:sp>
      <p:sp>
        <p:nvSpPr>
          <p:cNvPr id="141" name="CustomShape 2"/>
          <p:cNvSpPr/>
          <p:nvPr/>
        </p:nvSpPr>
        <p:spPr>
          <a:xfrm>
            <a:off x="994320" y="1663200"/>
            <a:ext cx="8087400" cy="3476160"/>
          </a:xfrm>
          <a:prstGeom prst="rect">
            <a:avLst/>
          </a:prstGeom>
          <a:noFill/>
          <a:ln>
            <a:noFill/>
          </a:ln>
        </p:spPr>
        <p:style>
          <a:lnRef idx="0"/>
          <a:fillRef idx="0"/>
          <a:effectRef idx="0"/>
          <a:fontRef idx="minor"/>
        </p:style>
      </p:sp>
      <p:pic>
        <p:nvPicPr>
          <p:cNvPr id="142" name="Picture 3_8" descr=""/>
          <p:cNvPicPr/>
          <p:nvPr/>
        </p:nvPicPr>
        <p:blipFill>
          <a:blip r:embed="rId1"/>
          <a:stretch/>
        </p:blipFill>
        <p:spPr>
          <a:xfrm>
            <a:off x="1743840" y="2090520"/>
            <a:ext cx="6590880" cy="148716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a:t>
            </a:r>
            <a:endParaRPr b="0" lang="en-US" sz="4000" spc="-1" strike="noStrike">
              <a:latin typeface="Arial"/>
            </a:endParaRPr>
          </a:p>
        </p:txBody>
      </p:sp>
      <p:sp>
        <p:nvSpPr>
          <p:cNvPr id="144" name="CustomShape 2"/>
          <p:cNvSpPr/>
          <p:nvPr/>
        </p:nvSpPr>
        <p:spPr>
          <a:xfrm>
            <a:off x="994320" y="1663200"/>
            <a:ext cx="8087400" cy="3476160"/>
          </a:xfrm>
          <a:prstGeom prst="rect">
            <a:avLst/>
          </a:prstGeom>
          <a:noFill/>
          <a:ln>
            <a:noFill/>
          </a:ln>
        </p:spPr>
        <p:style>
          <a:lnRef idx="0"/>
          <a:fillRef idx="0"/>
          <a:effectRef idx="0"/>
          <a:fontRef idx="minor"/>
        </p:style>
      </p:sp>
      <p:pic>
        <p:nvPicPr>
          <p:cNvPr id="145" name="Picture 2_2" descr="The Math Wizard (@MathematicalWiz) | Twitter"/>
          <p:cNvPicPr/>
          <p:nvPr/>
        </p:nvPicPr>
        <p:blipFill>
          <a:blip r:embed="rId1"/>
          <a:stretch/>
        </p:blipFill>
        <p:spPr>
          <a:xfrm>
            <a:off x="2846520" y="1976400"/>
            <a:ext cx="3148560" cy="31485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994320" y="234720"/>
            <a:ext cx="8087400" cy="1245960"/>
          </a:xfrm>
          <a:prstGeom prst="rect">
            <a:avLst/>
          </a:prstGeom>
          <a:noFill/>
          <a:ln>
            <a:noFill/>
          </a:ln>
        </p:spPr>
        <p:style>
          <a:lnRef idx="0"/>
          <a:fillRef idx="0"/>
          <a:effectRef idx="0"/>
          <a:fontRef idx="minor"/>
        </p:style>
      </p:sp>
      <p:sp>
        <p:nvSpPr>
          <p:cNvPr id="147" name="CustomShape 2"/>
          <p:cNvSpPr/>
          <p:nvPr/>
        </p:nvSpPr>
        <p:spPr>
          <a:xfrm>
            <a:off x="994320" y="1663200"/>
            <a:ext cx="8087400" cy="3476160"/>
          </a:xfrm>
          <a:prstGeom prst="rect">
            <a:avLst/>
          </a:prstGeom>
          <a:noFill/>
          <a:ln>
            <a:noFill/>
          </a:ln>
        </p:spPr>
        <p:style>
          <a:lnRef idx="0"/>
          <a:fillRef idx="0"/>
          <a:effectRef idx="0"/>
          <a:fontRef idx="minor"/>
        </p:style>
      </p:sp>
      <p:pic>
        <p:nvPicPr>
          <p:cNvPr id="148" name="Picture 3_11" descr=""/>
          <p:cNvPicPr/>
          <p:nvPr/>
        </p:nvPicPr>
        <p:blipFill>
          <a:blip r:embed="rId1"/>
          <a:stretch/>
        </p:blipFill>
        <p:spPr>
          <a:xfrm>
            <a:off x="1656000" y="830520"/>
            <a:ext cx="4873680" cy="3534840"/>
          </a:xfrm>
          <a:prstGeom prst="rect">
            <a:avLst/>
          </a:prstGeom>
          <a:ln>
            <a:noFill/>
          </a:ln>
        </p:spPr>
      </p:pic>
      <p:sp>
        <p:nvSpPr>
          <p:cNvPr id="149" name="CustomShape 3"/>
          <p:cNvSpPr/>
          <p:nvPr/>
        </p:nvSpPr>
        <p:spPr>
          <a:xfrm>
            <a:off x="8435160" y="3722760"/>
            <a:ext cx="1234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But why?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994320" y="234720"/>
            <a:ext cx="8087400" cy="1245960"/>
          </a:xfrm>
          <a:prstGeom prst="rect">
            <a:avLst/>
          </a:prstGeom>
          <a:noFill/>
          <a:ln>
            <a:noFill/>
          </a:ln>
        </p:spPr>
        <p:style>
          <a:lnRef idx="0"/>
          <a:fillRef idx="0"/>
          <a:effectRef idx="0"/>
          <a:fontRef idx="minor"/>
        </p:style>
      </p:sp>
      <p:sp>
        <p:nvSpPr>
          <p:cNvPr id="151" name="CustomShape 2"/>
          <p:cNvSpPr/>
          <p:nvPr/>
        </p:nvSpPr>
        <p:spPr>
          <a:xfrm>
            <a:off x="994320" y="1663200"/>
            <a:ext cx="8087400" cy="3476160"/>
          </a:xfrm>
          <a:prstGeom prst="rect">
            <a:avLst/>
          </a:prstGeom>
          <a:noFill/>
          <a:ln>
            <a:noFill/>
          </a:ln>
        </p:spPr>
        <p:style>
          <a:lnRef idx="0"/>
          <a:fillRef idx="0"/>
          <a:effectRef idx="0"/>
          <a:fontRef idx="minor"/>
        </p:style>
      </p:sp>
      <p:pic>
        <p:nvPicPr>
          <p:cNvPr id="152" name="Picture 4_5" descr=""/>
          <p:cNvPicPr/>
          <p:nvPr/>
        </p:nvPicPr>
        <p:blipFill>
          <a:blip r:embed="rId1"/>
          <a:stretch/>
        </p:blipFill>
        <p:spPr>
          <a:xfrm>
            <a:off x="2652840" y="1268640"/>
            <a:ext cx="3913200" cy="38959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problem with real projects?</a:t>
            </a:r>
            <a:endParaRPr b="0" lang="en-US" sz="4000" spc="-1" strike="noStrike">
              <a:latin typeface="Arial"/>
            </a:endParaRPr>
          </a:p>
        </p:txBody>
      </p:sp>
      <p:sp>
        <p:nvSpPr>
          <p:cNvPr id="154" name="CustomShape 2"/>
          <p:cNvSpPr/>
          <p:nvPr/>
        </p:nvSpPr>
        <p:spPr>
          <a:xfrm>
            <a:off x="994320" y="1663200"/>
            <a:ext cx="8087400" cy="3476160"/>
          </a:xfrm>
          <a:prstGeom prst="rect">
            <a:avLst/>
          </a:prstGeom>
          <a:noFill/>
          <a:ln>
            <a:noFill/>
          </a:ln>
        </p:spPr>
        <p:style>
          <a:lnRef idx="0"/>
          <a:fillRef idx="0"/>
          <a:effectRef idx="0"/>
          <a:fontRef idx="minor"/>
        </p:style>
      </p:sp>
      <p:pic>
        <p:nvPicPr>
          <p:cNvPr id="155" name="Picture 2_3" descr="ناآريمان ❤! *.* (@TotaCraZyGirl205) — Likes | ASKfm"/>
          <p:cNvPicPr/>
          <p:nvPr/>
        </p:nvPicPr>
        <p:blipFill>
          <a:blip r:embed="rId1"/>
          <a:stretch/>
        </p:blipFill>
        <p:spPr>
          <a:xfrm>
            <a:off x="4991040" y="1504080"/>
            <a:ext cx="4764960" cy="3570480"/>
          </a:xfrm>
          <a:prstGeom prst="rect">
            <a:avLst/>
          </a:prstGeom>
          <a:ln>
            <a:noFill/>
          </a:ln>
        </p:spPr>
      </p:pic>
      <p:pic>
        <p:nvPicPr>
          <p:cNvPr id="156" name="Picture 4_6" descr="13 Project Ideas for Intermediate Python Developers – Real Python"/>
          <p:cNvPicPr/>
          <p:nvPr/>
        </p:nvPicPr>
        <p:blipFill>
          <a:blip r:embed="rId2"/>
          <a:stretch/>
        </p:blipFill>
        <p:spPr>
          <a:xfrm>
            <a:off x="142920" y="2981160"/>
            <a:ext cx="4555080" cy="2561400"/>
          </a:xfrm>
          <a:prstGeom prst="rect">
            <a:avLst/>
          </a:prstGeom>
          <a:ln>
            <a:noFill/>
          </a:ln>
        </p:spPr>
      </p:pic>
      <p:pic>
        <p:nvPicPr>
          <p:cNvPr id="157" name="Picture 5_0" descr=""/>
          <p:cNvPicPr/>
          <p:nvPr/>
        </p:nvPicPr>
        <p:blipFill>
          <a:blip r:embed="rId3"/>
          <a:stretch/>
        </p:blipFill>
        <p:spPr>
          <a:xfrm>
            <a:off x="138960" y="1259280"/>
            <a:ext cx="1575720" cy="16257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driven </a:t>
            </a:r>
            <a:endParaRPr b="0" lang="en-US" sz="4000" spc="-1" strike="noStrike">
              <a:latin typeface="Arial"/>
            </a:endParaRPr>
          </a:p>
        </p:txBody>
      </p:sp>
      <p:sp>
        <p:nvSpPr>
          <p:cNvPr id="96" name="CustomShape 2"/>
          <p:cNvSpPr/>
          <p:nvPr/>
        </p:nvSpPr>
        <p:spPr>
          <a:xfrm>
            <a:off x="994320" y="1663200"/>
            <a:ext cx="8087400" cy="3476160"/>
          </a:xfrm>
          <a:prstGeom prst="rect">
            <a:avLst/>
          </a:prstGeom>
          <a:noFill/>
          <a:ln>
            <a:noFill/>
          </a:ln>
        </p:spPr>
        <p:style>
          <a:lnRef idx="0"/>
          <a:fillRef idx="0"/>
          <a:effectRef idx="0"/>
          <a:fontRef idx="minor"/>
        </p:style>
      </p:sp>
      <p:pic>
        <p:nvPicPr>
          <p:cNvPr id="97" name="Picture 4_1" descr=""/>
          <p:cNvPicPr/>
          <p:nvPr/>
        </p:nvPicPr>
        <p:blipFill>
          <a:blip r:embed="rId1"/>
          <a:stretch/>
        </p:blipFill>
        <p:spPr>
          <a:xfrm>
            <a:off x="1074960" y="1697400"/>
            <a:ext cx="6692400" cy="377856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Expensive hobby</a:t>
            </a:r>
            <a:endParaRPr b="0" lang="en-US" sz="4000" spc="-1" strike="noStrike">
              <a:latin typeface="Arial"/>
            </a:endParaRPr>
          </a:p>
        </p:txBody>
      </p:sp>
      <p:sp>
        <p:nvSpPr>
          <p:cNvPr id="159" name="CustomShape 2"/>
          <p:cNvSpPr/>
          <p:nvPr/>
        </p:nvSpPr>
        <p:spPr>
          <a:xfrm>
            <a:off x="994320" y="1663200"/>
            <a:ext cx="8087400" cy="3476160"/>
          </a:xfrm>
          <a:prstGeom prst="rect">
            <a:avLst/>
          </a:prstGeom>
          <a:noFill/>
          <a:ln>
            <a:noFill/>
          </a:ln>
        </p:spPr>
        <p:style>
          <a:lnRef idx="0"/>
          <a:fillRef idx="0"/>
          <a:effectRef idx="0"/>
          <a:fontRef idx="minor"/>
        </p:style>
      </p:sp>
      <p:pic>
        <p:nvPicPr>
          <p:cNvPr id="160" name="Picture 4_7" descr=""/>
          <p:cNvPicPr/>
          <p:nvPr/>
        </p:nvPicPr>
        <p:blipFill>
          <a:blip r:embed="rId1"/>
          <a:stretch/>
        </p:blipFill>
        <p:spPr>
          <a:xfrm>
            <a:off x="6153840" y="338400"/>
            <a:ext cx="1770480" cy="1770480"/>
          </a:xfrm>
          <a:prstGeom prst="rect">
            <a:avLst/>
          </a:prstGeom>
          <a:ln>
            <a:noFill/>
          </a:ln>
        </p:spPr>
      </p:pic>
      <p:pic>
        <p:nvPicPr>
          <p:cNvPr id="161" name="Picture 6_2" descr=""/>
          <p:cNvPicPr/>
          <p:nvPr/>
        </p:nvPicPr>
        <p:blipFill>
          <a:blip r:embed="rId2"/>
          <a:stretch/>
        </p:blipFill>
        <p:spPr>
          <a:xfrm>
            <a:off x="7614000" y="3564000"/>
            <a:ext cx="1699560" cy="1833480"/>
          </a:xfrm>
          <a:prstGeom prst="rect">
            <a:avLst/>
          </a:prstGeom>
          <a:ln>
            <a:noFill/>
          </a:ln>
        </p:spPr>
      </p:pic>
      <p:pic>
        <p:nvPicPr>
          <p:cNvPr id="162" name="Picture 8_1" descr=""/>
          <p:cNvPicPr/>
          <p:nvPr/>
        </p:nvPicPr>
        <p:blipFill>
          <a:blip r:embed="rId3"/>
          <a:stretch/>
        </p:blipFill>
        <p:spPr>
          <a:xfrm>
            <a:off x="322920" y="2565000"/>
            <a:ext cx="1801800" cy="1731240"/>
          </a:xfrm>
          <a:prstGeom prst="rect">
            <a:avLst/>
          </a:prstGeom>
          <a:ln>
            <a:noFill/>
          </a:ln>
        </p:spPr>
      </p:pic>
      <p:pic>
        <p:nvPicPr>
          <p:cNvPr id="163" name="Picture 9_1" descr=""/>
          <p:cNvPicPr/>
          <p:nvPr/>
        </p:nvPicPr>
        <p:blipFill>
          <a:blip r:embed="rId4"/>
          <a:stretch/>
        </p:blipFill>
        <p:spPr>
          <a:xfrm>
            <a:off x="3341160" y="2261880"/>
            <a:ext cx="3265200" cy="336852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decision?</a:t>
            </a:r>
            <a:endParaRPr b="0" lang="en-US" sz="4000" spc="-1" strike="noStrike">
              <a:latin typeface="Arial"/>
            </a:endParaRPr>
          </a:p>
        </p:txBody>
      </p:sp>
      <p:sp>
        <p:nvSpPr>
          <p:cNvPr id="165" name="CustomShape 2"/>
          <p:cNvSpPr/>
          <p:nvPr/>
        </p:nvSpPr>
        <p:spPr>
          <a:xfrm>
            <a:off x="994320" y="1663200"/>
            <a:ext cx="8087400" cy="3476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ar-EG" sz="2200" spc="-1" strike="noStrike">
                <a:solidFill>
                  <a:srgbClr val="ffffff"/>
                </a:solidFill>
                <a:latin typeface="Corbel"/>
                <a:cs typeface="DejaVu Sans"/>
              </a:rPr>
              <a:t>للأستاذة شيرين عبد الوهاب</a:t>
            </a:r>
            <a:r>
              <a:rPr b="0" lang="en-US" sz="2200" spc="-1" strike="noStrike">
                <a:solidFill>
                  <a:srgbClr val="ffffff"/>
                </a:solidFill>
                <a:latin typeface="Corbel"/>
                <a:ea typeface="DejaVu Sans"/>
              </a:rPr>
              <a:t> </a:t>
            </a:r>
            <a:endParaRPr b="0" lang="en-US" sz="2200" spc="-1" strike="noStrike">
              <a:latin typeface="Arial"/>
            </a:endParaRPr>
          </a:p>
        </p:txBody>
      </p:sp>
      <p:pic>
        <p:nvPicPr>
          <p:cNvPr id="166" name="Picture 2_4" descr="قصيدة. جرح ثاني كلمات الشاعر.. احمد العكيلي و الشاعر حسن الموالي الفاطمي  اداء الرادود - YouTube"/>
          <p:cNvPicPr/>
          <p:nvPr/>
        </p:nvPicPr>
        <p:blipFill>
          <a:blip r:embed="rId1"/>
          <a:stretch/>
        </p:blipFill>
        <p:spPr>
          <a:xfrm>
            <a:off x="912240" y="1252440"/>
            <a:ext cx="7568280" cy="322452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2737800" y="1729080"/>
            <a:ext cx="7773840" cy="1156320"/>
          </a:xfrm>
          <a:prstGeom prst="rect">
            <a:avLst/>
          </a:prstGeom>
          <a:noFill/>
          <a:ln>
            <a:noFill/>
          </a:ln>
        </p:spPr>
        <p:style>
          <a:lnRef idx="0"/>
          <a:fillRef idx="0"/>
          <a:effectRef idx="0"/>
          <a:fontRef idx="minor"/>
        </p:style>
      </p:sp>
      <p:sp>
        <p:nvSpPr>
          <p:cNvPr id="168" name="CustomShape 2"/>
          <p:cNvSpPr/>
          <p:nvPr/>
        </p:nvSpPr>
        <p:spPr>
          <a:xfrm>
            <a:off x="912600" y="1614600"/>
            <a:ext cx="7395120" cy="3467160"/>
          </a:xfrm>
          <a:prstGeom prst="rect">
            <a:avLst/>
          </a:prstGeom>
          <a:noFill/>
          <a:ln>
            <a:noFill/>
          </a:ln>
        </p:spPr>
        <p:style>
          <a:lnRef idx="0"/>
          <a:fillRef idx="0"/>
          <a:effectRef idx="0"/>
          <a:fontRef idx="minor"/>
        </p:style>
      </p:sp>
      <p:pic>
        <p:nvPicPr>
          <p:cNvPr id="169" name="Picture 3_10" descr=""/>
          <p:cNvPicPr/>
          <p:nvPr/>
        </p:nvPicPr>
        <p:blipFill>
          <a:blip r:embed="rId1"/>
          <a:stretch/>
        </p:blipFill>
        <p:spPr>
          <a:xfrm>
            <a:off x="1668600" y="1047960"/>
            <a:ext cx="6472800" cy="41166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if?</a:t>
            </a:r>
            <a:endParaRPr b="0" lang="en-US" sz="4000" spc="-1" strike="noStrike">
              <a:latin typeface="Arial"/>
            </a:endParaRPr>
          </a:p>
        </p:txBody>
      </p:sp>
      <p:sp>
        <p:nvSpPr>
          <p:cNvPr id="171" name="CustomShape 2"/>
          <p:cNvSpPr/>
          <p:nvPr/>
        </p:nvSpPr>
        <p:spPr>
          <a:xfrm>
            <a:off x="994320" y="1663200"/>
            <a:ext cx="8087400" cy="3476160"/>
          </a:xfrm>
          <a:prstGeom prst="rect">
            <a:avLst/>
          </a:prstGeom>
          <a:noFill/>
          <a:ln>
            <a:noFill/>
          </a:ln>
        </p:spPr>
        <p:style>
          <a:lnRef idx="0"/>
          <a:fillRef idx="0"/>
          <a:effectRef idx="0"/>
          <a:fontRef idx="minor"/>
        </p:style>
      </p:sp>
      <p:pic>
        <p:nvPicPr>
          <p:cNvPr id="172" name="Picture 2_5" descr="الثلاث ورقات for Android - APK Download"/>
          <p:cNvPicPr/>
          <p:nvPr/>
        </p:nvPicPr>
        <p:blipFill>
          <a:blip r:embed="rId1"/>
          <a:stretch/>
        </p:blipFill>
        <p:spPr>
          <a:xfrm>
            <a:off x="2492640" y="1982520"/>
            <a:ext cx="4798440" cy="26985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Cassie advice</a:t>
            </a:r>
            <a:endParaRPr b="0" lang="en-US" sz="4000" spc="-1" strike="noStrike">
              <a:latin typeface="Arial"/>
            </a:endParaRPr>
          </a:p>
        </p:txBody>
      </p:sp>
      <p:sp>
        <p:nvSpPr>
          <p:cNvPr id="174" name="CustomShape 2"/>
          <p:cNvSpPr/>
          <p:nvPr/>
        </p:nvSpPr>
        <p:spPr>
          <a:xfrm>
            <a:off x="994320" y="1663200"/>
            <a:ext cx="8087400" cy="3476160"/>
          </a:xfrm>
          <a:prstGeom prst="rect">
            <a:avLst/>
          </a:prstGeom>
          <a:noFill/>
          <a:ln>
            <a:noFill/>
          </a:ln>
        </p:spPr>
        <p:style>
          <a:lnRef idx="0"/>
          <a:fillRef idx="0"/>
          <a:effectRef idx="0"/>
          <a:fontRef idx="minor"/>
        </p:style>
      </p:sp>
      <p:pic>
        <p:nvPicPr>
          <p:cNvPr id="175" name="Picture 3_13" descr=""/>
          <p:cNvPicPr/>
          <p:nvPr/>
        </p:nvPicPr>
        <p:blipFill>
          <a:blip r:embed="rId1"/>
          <a:stretch/>
        </p:blipFill>
        <p:spPr>
          <a:xfrm>
            <a:off x="534240" y="1697400"/>
            <a:ext cx="2691000" cy="2679120"/>
          </a:xfrm>
          <a:prstGeom prst="rect">
            <a:avLst/>
          </a:prstGeom>
          <a:ln>
            <a:noFill/>
          </a:ln>
        </p:spPr>
      </p:pic>
      <p:pic>
        <p:nvPicPr>
          <p:cNvPr id="176" name="Picture 2_6" descr="If Mindfulness is Simple, What&amp;#39;s so Complicated? - Stephen Schettini"/>
          <p:cNvPicPr/>
          <p:nvPr/>
        </p:nvPicPr>
        <p:blipFill>
          <a:blip r:embed="rId2"/>
          <a:stretch/>
        </p:blipFill>
        <p:spPr>
          <a:xfrm>
            <a:off x="3303360" y="1697400"/>
            <a:ext cx="2612880" cy="2679120"/>
          </a:xfrm>
          <a:prstGeom prst="rect">
            <a:avLst/>
          </a:prstGeom>
          <a:ln>
            <a:noFill/>
          </a:ln>
        </p:spPr>
      </p:pic>
      <p:pic>
        <p:nvPicPr>
          <p:cNvPr id="177" name="Picture 4_8" descr="Jujutsu Kaisen Season 2 Release Date, Cast And Plot - What We Know So Far"/>
          <p:cNvPicPr/>
          <p:nvPr/>
        </p:nvPicPr>
        <p:blipFill>
          <a:blip r:embed="rId3"/>
          <a:stretch/>
        </p:blipFill>
        <p:spPr>
          <a:xfrm>
            <a:off x="6756120" y="1982520"/>
            <a:ext cx="3103560" cy="17377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994320" y="234720"/>
            <a:ext cx="8087400" cy="1245960"/>
          </a:xfrm>
          <a:prstGeom prst="rect">
            <a:avLst/>
          </a:prstGeom>
          <a:noFill/>
          <a:ln>
            <a:noFill/>
          </a:ln>
        </p:spPr>
        <p:style>
          <a:lnRef idx="0"/>
          <a:fillRef idx="0"/>
          <a:effectRef idx="0"/>
          <a:fontRef idx="minor"/>
        </p:style>
      </p:sp>
      <p:sp>
        <p:nvSpPr>
          <p:cNvPr id="179" name="CustomShape 2"/>
          <p:cNvSpPr/>
          <p:nvPr/>
        </p:nvSpPr>
        <p:spPr>
          <a:xfrm>
            <a:off x="994320" y="1663200"/>
            <a:ext cx="8087400" cy="3476160"/>
          </a:xfrm>
          <a:prstGeom prst="rect">
            <a:avLst/>
          </a:prstGeom>
          <a:noFill/>
          <a:ln>
            <a:noFill/>
          </a:ln>
        </p:spPr>
        <p:style>
          <a:lnRef idx="0"/>
          <a:fillRef idx="0"/>
          <a:effectRef idx="0"/>
          <a:fontRef idx="minor"/>
        </p:style>
      </p:sp>
      <p:pic>
        <p:nvPicPr>
          <p:cNvPr id="180" name="Picture 3_12" descr=""/>
          <p:cNvPicPr/>
          <p:nvPr/>
        </p:nvPicPr>
        <p:blipFill>
          <a:blip r:embed="rId1"/>
          <a:stretch/>
        </p:blipFill>
        <p:spPr>
          <a:xfrm>
            <a:off x="1763280" y="2330640"/>
            <a:ext cx="6551280" cy="100656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Problem </a:t>
            </a:r>
            <a:endParaRPr b="0" lang="en-US" sz="4000" spc="-1" strike="noStrike">
              <a:latin typeface="Arial"/>
            </a:endParaRPr>
          </a:p>
        </p:txBody>
      </p:sp>
      <p:pic>
        <p:nvPicPr>
          <p:cNvPr id="182" name="Content Placeholder 3_0" descr=""/>
          <p:cNvPicPr/>
          <p:nvPr/>
        </p:nvPicPr>
        <p:blipFill>
          <a:blip r:embed="rId1"/>
          <a:stretch/>
        </p:blipFill>
        <p:spPr>
          <a:xfrm>
            <a:off x="2025360" y="2328840"/>
            <a:ext cx="4544640" cy="2554560"/>
          </a:xfrm>
          <a:prstGeom prst="rect">
            <a:avLst/>
          </a:prstGeom>
          <a:ln>
            <a:noFill/>
          </a:ln>
        </p:spPr>
      </p:pic>
      <p:sp>
        <p:nvSpPr>
          <p:cNvPr id="183" name="CustomShape 2"/>
          <p:cNvSpPr/>
          <p:nvPr/>
        </p:nvSpPr>
        <p:spPr>
          <a:xfrm>
            <a:off x="7478280" y="5106600"/>
            <a:ext cx="177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solve?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85" name="CustomShape 2"/>
          <p:cNvSpPr/>
          <p:nvPr/>
        </p:nvSpPr>
        <p:spPr>
          <a:xfrm>
            <a:off x="994320" y="1663200"/>
            <a:ext cx="8087400" cy="3476160"/>
          </a:xfrm>
          <a:prstGeom prst="rect">
            <a:avLst/>
          </a:prstGeom>
          <a:noFill/>
          <a:ln>
            <a:noFill/>
          </a:ln>
        </p:spPr>
        <p:style>
          <a:lnRef idx="0"/>
          <a:fillRef idx="0"/>
          <a:effectRef idx="0"/>
          <a:fontRef idx="minor"/>
        </p:style>
      </p:sp>
      <p:pic>
        <p:nvPicPr>
          <p:cNvPr id="186" name="Picture 2_7" descr="Vandals destroy community football ground near Reading - Berkshire Live"/>
          <p:cNvPicPr/>
          <p:nvPr/>
        </p:nvPicPr>
        <p:blipFill>
          <a:blip r:embed="rId1"/>
          <a:stretch/>
        </p:blipFill>
        <p:spPr>
          <a:xfrm>
            <a:off x="1126800" y="1411920"/>
            <a:ext cx="4099680" cy="3752640"/>
          </a:xfrm>
          <a:prstGeom prst="rect">
            <a:avLst/>
          </a:prstGeom>
          <a:ln>
            <a:noFill/>
          </a:ln>
        </p:spPr>
      </p:pic>
      <p:pic>
        <p:nvPicPr>
          <p:cNvPr id="187" name="Picture 4_9" descr="Dark Temptation Axe ماء كولونيا - a fragrance للرجال 2013"/>
          <p:cNvPicPr/>
          <p:nvPr/>
        </p:nvPicPr>
        <p:blipFill>
          <a:blip r:embed="rId2"/>
          <a:stretch/>
        </p:blipFill>
        <p:spPr>
          <a:xfrm>
            <a:off x="6375960" y="1320120"/>
            <a:ext cx="2951640" cy="39358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Practice </a:t>
            </a:r>
            <a:endParaRPr b="0" lang="en-US" sz="4000" spc="-1" strike="noStrike">
              <a:latin typeface="Arial"/>
            </a:endParaRPr>
          </a:p>
        </p:txBody>
      </p:sp>
      <p:sp>
        <p:nvSpPr>
          <p:cNvPr id="189" name="CustomShape 2"/>
          <p:cNvSpPr/>
          <p:nvPr/>
        </p:nvSpPr>
        <p:spPr>
          <a:xfrm>
            <a:off x="994320" y="1663200"/>
            <a:ext cx="8087400" cy="3476160"/>
          </a:xfrm>
          <a:prstGeom prst="rect">
            <a:avLst/>
          </a:prstGeom>
          <a:noFill/>
          <a:ln>
            <a:noFill/>
          </a:ln>
        </p:spPr>
        <p:style>
          <a:lnRef idx="0"/>
          <a:fillRef idx="0"/>
          <a:effectRef idx="0"/>
          <a:fontRef idx="minor"/>
        </p:style>
      </p:sp>
      <p:pic>
        <p:nvPicPr>
          <p:cNvPr id="190" name="Picture 4_10" descr=""/>
          <p:cNvPicPr/>
          <p:nvPr/>
        </p:nvPicPr>
        <p:blipFill>
          <a:blip r:embed="rId1"/>
          <a:stretch/>
        </p:blipFill>
        <p:spPr>
          <a:xfrm>
            <a:off x="1476360" y="1920960"/>
            <a:ext cx="5888880" cy="2163960"/>
          </a:xfrm>
          <a:prstGeom prst="rect">
            <a:avLst/>
          </a:prstGeom>
          <a:ln>
            <a:noFill/>
          </a:ln>
        </p:spPr>
      </p:pic>
      <p:sp>
        <p:nvSpPr>
          <p:cNvPr id="191" name="CustomShape 3"/>
          <p:cNvSpPr/>
          <p:nvPr/>
        </p:nvSpPr>
        <p:spPr>
          <a:xfrm>
            <a:off x="6186960" y="5188680"/>
            <a:ext cx="2608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set goal first?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93" name="CustomShape 2"/>
          <p:cNvSpPr/>
          <p:nvPr/>
        </p:nvSpPr>
        <p:spPr>
          <a:xfrm>
            <a:off x="994320" y="1663200"/>
            <a:ext cx="8087400" cy="3476160"/>
          </a:xfrm>
          <a:prstGeom prst="rect">
            <a:avLst/>
          </a:prstGeom>
          <a:noFill/>
          <a:ln>
            <a:noFill/>
          </a:ln>
        </p:spPr>
        <p:style>
          <a:lnRef idx="0"/>
          <a:fillRef idx="0"/>
          <a:effectRef idx="0"/>
          <a:fontRef idx="minor"/>
        </p:style>
      </p:sp>
      <p:pic>
        <p:nvPicPr>
          <p:cNvPr id="194" name="Picture 2_8" descr="Qlixite Blog: Should I hide my prices?"/>
          <p:cNvPicPr/>
          <p:nvPr/>
        </p:nvPicPr>
        <p:blipFill>
          <a:blip r:embed="rId1"/>
          <a:stretch/>
        </p:blipFill>
        <p:spPr>
          <a:xfrm>
            <a:off x="3366360" y="1194840"/>
            <a:ext cx="3518640" cy="43772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scenario</a:t>
            </a:r>
            <a:endParaRPr b="0" lang="en-US" sz="4000" spc="-1" strike="noStrike">
              <a:latin typeface="Arial"/>
            </a:endParaRPr>
          </a:p>
        </p:txBody>
      </p:sp>
      <p:sp>
        <p:nvSpPr>
          <p:cNvPr id="99" name="CustomShape 2"/>
          <p:cNvSpPr/>
          <p:nvPr/>
        </p:nvSpPr>
        <p:spPr>
          <a:xfrm>
            <a:off x="994320" y="1663200"/>
            <a:ext cx="8087400" cy="3476160"/>
          </a:xfrm>
          <a:prstGeom prst="rect">
            <a:avLst/>
          </a:prstGeom>
          <a:noFill/>
          <a:ln>
            <a:noFill/>
          </a:ln>
        </p:spPr>
        <p:style>
          <a:lnRef idx="0"/>
          <a:fillRef idx="0"/>
          <a:effectRef idx="0"/>
          <a:fontRef idx="minor"/>
        </p:style>
      </p:sp>
      <p:pic>
        <p:nvPicPr>
          <p:cNvPr id="100" name="Picture 6_1" descr="Online shopping logo design by Ahmad Abbas on Dribbble"/>
          <p:cNvPicPr/>
          <p:nvPr/>
        </p:nvPicPr>
        <p:blipFill>
          <a:blip r:embed="rId1"/>
          <a:stretch/>
        </p:blipFill>
        <p:spPr>
          <a:xfrm>
            <a:off x="2197800" y="1697400"/>
            <a:ext cx="4823640" cy="361764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Order matters </a:t>
            </a:r>
            <a:endParaRPr b="0" lang="en-US" sz="4000" spc="-1" strike="noStrike">
              <a:latin typeface="Arial"/>
            </a:endParaRPr>
          </a:p>
        </p:txBody>
      </p:sp>
      <p:sp>
        <p:nvSpPr>
          <p:cNvPr id="196" name="CustomShape 2"/>
          <p:cNvSpPr/>
          <p:nvPr/>
        </p:nvSpPr>
        <p:spPr>
          <a:xfrm>
            <a:off x="994320" y="1663200"/>
            <a:ext cx="8087400" cy="3476160"/>
          </a:xfrm>
          <a:prstGeom prst="rect">
            <a:avLst/>
          </a:prstGeom>
          <a:noFill/>
          <a:ln>
            <a:noFill/>
          </a:ln>
        </p:spPr>
        <p:style>
          <a:lnRef idx="0"/>
          <a:fillRef idx="0"/>
          <a:effectRef idx="0"/>
          <a:fontRef idx="minor"/>
        </p:style>
      </p:sp>
      <p:pic>
        <p:nvPicPr>
          <p:cNvPr id="197" name="Picture 2_9" descr="Reviewing Your Budget: Needs vs Wants | MERS | Municipal Employees&amp;#39;  Retirement System of Michigan"/>
          <p:cNvPicPr/>
          <p:nvPr/>
        </p:nvPicPr>
        <p:blipFill>
          <a:blip r:embed="rId1"/>
          <a:stretch/>
        </p:blipFill>
        <p:spPr>
          <a:xfrm>
            <a:off x="2593080" y="2453400"/>
            <a:ext cx="4304520" cy="21243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Practice your data driven muscle</a:t>
            </a:r>
            <a:endParaRPr b="0" lang="en-US" sz="4000" spc="-1" strike="noStrike">
              <a:latin typeface="Arial"/>
            </a:endParaRPr>
          </a:p>
        </p:txBody>
      </p:sp>
      <p:sp>
        <p:nvSpPr>
          <p:cNvPr id="199" name="CustomShape 2"/>
          <p:cNvSpPr/>
          <p:nvPr/>
        </p:nvSpPr>
        <p:spPr>
          <a:xfrm>
            <a:off x="994320" y="1663200"/>
            <a:ext cx="8087400" cy="3476160"/>
          </a:xfrm>
          <a:prstGeom prst="rect">
            <a:avLst/>
          </a:prstGeom>
          <a:noFill/>
          <a:ln>
            <a:noFill/>
          </a:ln>
        </p:spPr>
        <p:style>
          <a:lnRef idx="0"/>
          <a:fillRef idx="0"/>
          <a:effectRef idx="0"/>
          <a:fontRef idx="minor"/>
        </p:style>
      </p:sp>
      <p:pic>
        <p:nvPicPr>
          <p:cNvPr id="200" name="Picture 2_10" descr="Strong biceps gym symbol isolate cartoon Vector Image"/>
          <p:cNvPicPr/>
          <p:nvPr/>
        </p:nvPicPr>
        <p:blipFill>
          <a:blip r:embed="rId1"/>
          <a:stretch/>
        </p:blipFill>
        <p:spPr>
          <a:xfrm>
            <a:off x="2324880" y="1797120"/>
            <a:ext cx="4328280" cy="369432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Negotiation 101 </a:t>
            </a:r>
            <a:endParaRPr b="0" lang="en-US" sz="4000" spc="-1" strike="noStrike">
              <a:latin typeface="Arial"/>
            </a:endParaRPr>
          </a:p>
        </p:txBody>
      </p:sp>
      <p:sp>
        <p:nvSpPr>
          <p:cNvPr id="202" name="CustomShape 2"/>
          <p:cNvSpPr/>
          <p:nvPr/>
        </p:nvSpPr>
        <p:spPr>
          <a:xfrm>
            <a:off x="994320" y="1663200"/>
            <a:ext cx="8087400" cy="3476160"/>
          </a:xfrm>
          <a:prstGeom prst="rect">
            <a:avLst/>
          </a:prstGeom>
          <a:noFill/>
          <a:ln>
            <a:noFill/>
          </a:ln>
        </p:spPr>
        <p:style>
          <a:lnRef idx="0"/>
          <a:fillRef idx="0"/>
          <a:effectRef idx="0"/>
          <a:fontRef idx="minor"/>
        </p:style>
      </p:sp>
      <p:pic>
        <p:nvPicPr>
          <p:cNvPr id="203" name="Picture 3_15" descr=""/>
          <p:cNvPicPr/>
          <p:nvPr/>
        </p:nvPicPr>
        <p:blipFill>
          <a:blip r:embed="rId1"/>
          <a:stretch/>
        </p:blipFill>
        <p:spPr>
          <a:xfrm>
            <a:off x="1910160" y="1532160"/>
            <a:ext cx="5398200" cy="38415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994320" y="234720"/>
            <a:ext cx="8087400" cy="1245960"/>
          </a:xfrm>
          <a:prstGeom prst="rect">
            <a:avLst/>
          </a:prstGeom>
          <a:noFill/>
          <a:ln>
            <a:noFill/>
          </a:ln>
        </p:spPr>
        <p:style>
          <a:lnRef idx="0"/>
          <a:fillRef idx="0"/>
          <a:effectRef idx="0"/>
          <a:fontRef idx="minor"/>
        </p:style>
      </p:sp>
      <p:sp>
        <p:nvSpPr>
          <p:cNvPr id="205" name="CustomShape 2"/>
          <p:cNvSpPr/>
          <p:nvPr/>
        </p:nvSpPr>
        <p:spPr>
          <a:xfrm>
            <a:off x="994320" y="1663200"/>
            <a:ext cx="8087400" cy="3476160"/>
          </a:xfrm>
          <a:prstGeom prst="rect">
            <a:avLst/>
          </a:prstGeom>
          <a:noFill/>
          <a:ln>
            <a:noFill/>
          </a:ln>
        </p:spPr>
        <p:style>
          <a:lnRef idx="0"/>
          <a:fillRef idx="0"/>
          <a:effectRef idx="0"/>
          <a:fontRef idx="minor"/>
        </p:style>
      </p:sp>
      <p:pic>
        <p:nvPicPr>
          <p:cNvPr id="206" name="Picture 4_11" descr=""/>
          <p:cNvPicPr/>
          <p:nvPr/>
        </p:nvPicPr>
        <p:blipFill>
          <a:blip r:embed="rId1"/>
          <a:stretch/>
        </p:blipFill>
        <p:spPr>
          <a:xfrm>
            <a:off x="1027080" y="1040400"/>
            <a:ext cx="5259240" cy="4408560"/>
          </a:xfrm>
          <a:prstGeom prst="rect">
            <a:avLst/>
          </a:prstGeom>
          <a:ln>
            <a:noFill/>
          </a:ln>
        </p:spPr>
      </p:pic>
      <p:sp>
        <p:nvSpPr>
          <p:cNvPr id="207" name="CustomShape 3"/>
          <p:cNvSpPr/>
          <p:nvPr/>
        </p:nvSpPr>
        <p:spPr>
          <a:xfrm>
            <a:off x="6578280" y="5178240"/>
            <a:ext cx="2067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if I didn’t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994320" y="234720"/>
            <a:ext cx="8087400" cy="1245960"/>
          </a:xfrm>
          <a:prstGeom prst="rect">
            <a:avLst/>
          </a:prstGeom>
          <a:noFill/>
          <a:ln>
            <a:noFill/>
          </a:ln>
        </p:spPr>
        <p:style>
          <a:lnRef idx="0"/>
          <a:fillRef idx="0"/>
          <a:effectRef idx="0"/>
          <a:fontRef idx="minor"/>
        </p:style>
      </p:sp>
      <p:sp>
        <p:nvSpPr>
          <p:cNvPr id="209" name="CustomShape 2"/>
          <p:cNvSpPr/>
          <p:nvPr/>
        </p:nvSpPr>
        <p:spPr>
          <a:xfrm>
            <a:off x="994320" y="1663200"/>
            <a:ext cx="8087400" cy="3476160"/>
          </a:xfrm>
          <a:prstGeom prst="rect">
            <a:avLst/>
          </a:prstGeom>
          <a:noFill/>
          <a:ln>
            <a:noFill/>
          </a:ln>
        </p:spPr>
        <p:style>
          <a:lnRef idx="0"/>
          <a:fillRef idx="0"/>
          <a:effectRef idx="0"/>
          <a:fontRef idx="minor"/>
        </p:style>
      </p:sp>
      <p:pic>
        <p:nvPicPr>
          <p:cNvPr id="210" name="Picture 2_11" descr="i have no idea what i&amp;#39;m doing pLEASE HELP! - I have no idea little girl |  Meme Generator"/>
          <p:cNvPicPr/>
          <p:nvPr/>
        </p:nvPicPr>
        <p:blipFill>
          <a:blip r:embed="rId1"/>
          <a:stretch/>
        </p:blipFill>
        <p:spPr>
          <a:xfrm>
            <a:off x="6039000" y="2055600"/>
            <a:ext cx="2744640" cy="3035880"/>
          </a:xfrm>
          <a:prstGeom prst="rect">
            <a:avLst/>
          </a:prstGeom>
          <a:ln>
            <a:noFill/>
          </a:ln>
        </p:spPr>
      </p:pic>
      <p:pic>
        <p:nvPicPr>
          <p:cNvPr id="211" name="Picture 4_12" descr=""/>
          <p:cNvPicPr/>
          <p:nvPr/>
        </p:nvPicPr>
        <p:blipFill>
          <a:blip r:embed="rId2"/>
          <a:stretch/>
        </p:blipFill>
        <p:spPr>
          <a:xfrm>
            <a:off x="1074240" y="2055600"/>
            <a:ext cx="3534480" cy="303588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994320" y="234720"/>
            <a:ext cx="8087400" cy="1245960"/>
          </a:xfrm>
          <a:prstGeom prst="rect">
            <a:avLst/>
          </a:prstGeom>
          <a:noFill/>
          <a:ln>
            <a:noFill/>
          </a:ln>
        </p:spPr>
        <p:style>
          <a:lnRef idx="0"/>
          <a:fillRef idx="0"/>
          <a:effectRef idx="0"/>
          <a:fontRef idx="minor"/>
        </p:style>
      </p:sp>
      <p:sp>
        <p:nvSpPr>
          <p:cNvPr id="213" name="CustomShape 2"/>
          <p:cNvSpPr/>
          <p:nvPr/>
        </p:nvSpPr>
        <p:spPr>
          <a:xfrm>
            <a:off x="994320" y="1663200"/>
            <a:ext cx="8087400" cy="3476160"/>
          </a:xfrm>
          <a:prstGeom prst="rect">
            <a:avLst/>
          </a:prstGeom>
          <a:noFill/>
          <a:ln>
            <a:noFill/>
          </a:ln>
        </p:spPr>
        <p:style>
          <a:lnRef idx="0"/>
          <a:fillRef idx="0"/>
          <a:effectRef idx="0"/>
          <a:fontRef idx="minor"/>
        </p:style>
      </p:sp>
      <p:pic>
        <p:nvPicPr>
          <p:cNvPr id="214" name="Picture 3_14" descr=""/>
          <p:cNvPicPr/>
          <p:nvPr/>
        </p:nvPicPr>
        <p:blipFill>
          <a:blip r:embed="rId1"/>
          <a:stretch/>
        </p:blipFill>
        <p:spPr>
          <a:xfrm>
            <a:off x="692280" y="1697400"/>
            <a:ext cx="8721720" cy="2696040"/>
          </a:xfrm>
          <a:prstGeom prst="rect">
            <a:avLst/>
          </a:prstGeom>
          <a:ln>
            <a:noFill/>
          </a:ln>
        </p:spPr>
      </p:pic>
      <p:pic>
        <p:nvPicPr>
          <p:cNvPr id="215" name="Picture 4_13" descr=""/>
          <p:cNvPicPr/>
          <p:nvPr/>
        </p:nvPicPr>
        <p:blipFill>
          <a:blip r:embed="rId2"/>
          <a:stretch/>
        </p:blipFill>
        <p:spPr>
          <a:xfrm>
            <a:off x="7289280" y="4559760"/>
            <a:ext cx="2125080" cy="8175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think?</a:t>
            </a:r>
            <a:endParaRPr b="0" lang="en-US" sz="4000" spc="-1" strike="noStrike">
              <a:latin typeface="Arial"/>
            </a:endParaRPr>
          </a:p>
        </p:txBody>
      </p:sp>
      <p:sp>
        <p:nvSpPr>
          <p:cNvPr id="102" name="CustomShape 2"/>
          <p:cNvSpPr/>
          <p:nvPr/>
        </p:nvSpPr>
        <p:spPr>
          <a:xfrm>
            <a:off x="994320" y="1663200"/>
            <a:ext cx="8087400" cy="3476160"/>
          </a:xfrm>
          <a:prstGeom prst="rect">
            <a:avLst/>
          </a:prstGeom>
          <a:noFill/>
          <a:ln>
            <a:noFill/>
          </a:ln>
        </p:spPr>
        <p:style>
          <a:lnRef idx="0"/>
          <a:fillRef idx="0"/>
          <a:effectRef idx="0"/>
          <a:fontRef idx="minor"/>
        </p:style>
      </p:sp>
      <p:pic>
        <p:nvPicPr>
          <p:cNvPr id="103" name="Picture 3_0" descr=""/>
          <p:cNvPicPr/>
          <p:nvPr/>
        </p:nvPicPr>
        <p:blipFill>
          <a:blip r:embed="rId1"/>
          <a:stretch/>
        </p:blipFill>
        <p:spPr>
          <a:xfrm>
            <a:off x="3095280" y="1960560"/>
            <a:ext cx="3265200" cy="33685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Data-drivenness destroyed</a:t>
            </a:r>
            <a:br/>
            <a:endParaRPr b="0" lang="en-US" sz="4000" spc="-1" strike="noStrike">
              <a:latin typeface="Arial"/>
            </a:endParaRPr>
          </a:p>
        </p:txBody>
      </p:sp>
      <p:sp>
        <p:nvSpPr>
          <p:cNvPr id="105" name="CustomShape 2"/>
          <p:cNvSpPr/>
          <p:nvPr/>
        </p:nvSpPr>
        <p:spPr>
          <a:xfrm>
            <a:off x="994320" y="1663200"/>
            <a:ext cx="8087400" cy="3476160"/>
          </a:xfrm>
          <a:prstGeom prst="rect">
            <a:avLst/>
          </a:prstGeom>
          <a:noFill/>
          <a:ln>
            <a:noFill/>
          </a:ln>
        </p:spPr>
        <p:style>
          <a:lnRef idx="0"/>
          <a:fillRef idx="0"/>
          <a:effectRef idx="0"/>
          <a:fontRef idx="minor"/>
        </p:style>
      </p:sp>
      <p:pic>
        <p:nvPicPr>
          <p:cNvPr id="106" name="Picture 3_3" descr=""/>
          <p:cNvPicPr/>
          <p:nvPr/>
        </p:nvPicPr>
        <p:blipFill>
          <a:blip r:embed="rId1"/>
          <a:stretch/>
        </p:blipFill>
        <p:spPr>
          <a:xfrm>
            <a:off x="1466640" y="1532160"/>
            <a:ext cx="5909400" cy="3740040"/>
          </a:xfrm>
          <a:prstGeom prst="rect">
            <a:avLst/>
          </a:prstGeom>
          <a:ln>
            <a:noFill/>
          </a:ln>
        </p:spPr>
      </p:pic>
      <p:sp>
        <p:nvSpPr>
          <p:cNvPr id="107" name="CustomShape 3"/>
          <p:cNvSpPr/>
          <p:nvPr/>
        </p:nvSpPr>
        <p:spPr>
          <a:xfrm>
            <a:off x="7790040" y="5273640"/>
            <a:ext cx="1842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Any idea why?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Data-drivenness destroyed</a:t>
            </a:r>
            <a:br/>
            <a:endParaRPr b="0" lang="en-US" sz="4000" spc="-1" strike="noStrike">
              <a:latin typeface="Arial"/>
            </a:endParaRPr>
          </a:p>
        </p:txBody>
      </p:sp>
      <p:sp>
        <p:nvSpPr>
          <p:cNvPr id="109" name="CustomShape 2"/>
          <p:cNvSpPr/>
          <p:nvPr/>
        </p:nvSpPr>
        <p:spPr>
          <a:xfrm>
            <a:off x="994320" y="1663200"/>
            <a:ext cx="8087400" cy="3476160"/>
          </a:xfrm>
          <a:prstGeom prst="rect">
            <a:avLst/>
          </a:prstGeom>
          <a:noFill/>
          <a:ln>
            <a:noFill/>
          </a:ln>
        </p:spPr>
        <p:style>
          <a:lnRef idx="0"/>
          <a:fillRef idx="0"/>
          <a:effectRef idx="0"/>
          <a:fontRef idx="minor"/>
        </p:style>
      </p:sp>
      <p:pic>
        <p:nvPicPr>
          <p:cNvPr id="110" name="Picture 3_2" descr=""/>
          <p:cNvPicPr/>
          <p:nvPr/>
        </p:nvPicPr>
        <p:blipFill>
          <a:blip r:embed="rId1"/>
          <a:stretch/>
        </p:blipFill>
        <p:spPr>
          <a:xfrm>
            <a:off x="1466640" y="1532160"/>
            <a:ext cx="5909400" cy="3740040"/>
          </a:xfrm>
          <a:prstGeom prst="rect">
            <a:avLst/>
          </a:prstGeom>
          <a:ln>
            <a:noFill/>
          </a:ln>
        </p:spPr>
      </p:pic>
      <p:sp>
        <p:nvSpPr>
          <p:cNvPr id="111" name="CustomShape 3"/>
          <p:cNvSpPr/>
          <p:nvPr/>
        </p:nvSpPr>
        <p:spPr>
          <a:xfrm>
            <a:off x="7315560" y="3704760"/>
            <a:ext cx="314676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Once we’ve seen the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answer, we’re free to pick</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the most convenient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question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see, again?</a:t>
            </a:r>
            <a:endParaRPr b="0" lang="en-US" sz="4000" spc="-1" strike="noStrike">
              <a:latin typeface="Arial"/>
            </a:endParaRPr>
          </a:p>
        </p:txBody>
      </p:sp>
      <p:sp>
        <p:nvSpPr>
          <p:cNvPr id="113" name="CustomShape 2"/>
          <p:cNvSpPr/>
          <p:nvPr/>
        </p:nvSpPr>
        <p:spPr>
          <a:xfrm>
            <a:off x="994320" y="1663200"/>
            <a:ext cx="8087400" cy="3476160"/>
          </a:xfrm>
          <a:prstGeom prst="rect">
            <a:avLst/>
          </a:prstGeom>
          <a:noFill/>
          <a:ln>
            <a:noFill/>
          </a:ln>
        </p:spPr>
        <p:style>
          <a:lnRef idx="0"/>
          <a:fillRef idx="0"/>
          <a:effectRef idx="0"/>
          <a:fontRef idx="minor"/>
        </p:style>
      </p:sp>
      <p:pic>
        <p:nvPicPr>
          <p:cNvPr id="114" name="Picture 3_5" descr=""/>
          <p:cNvPicPr/>
          <p:nvPr/>
        </p:nvPicPr>
        <p:blipFill>
          <a:blip r:embed="rId1"/>
          <a:stretch/>
        </p:blipFill>
        <p:spPr>
          <a:xfrm>
            <a:off x="0" y="1723680"/>
            <a:ext cx="4744440" cy="3489840"/>
          </a:xfrm>
          <a:prstGeom prst="rect">
            <a:avLst/>
          </a:prstGeom>
          <a:ln>
            <a:noFill/>
          </a:ln>
        </p:spPr>
      </p:pic>
      <p:pic>
        <p:nvPicPr>
          <p:cNvPr id="115" name="Picture 4_2" descr=""/>
          <p:cNvPicPr/>
          <p:nvPr/>
        </p:nvPicPr>
        <p:blipFill>
          <a:blip r:embed="rId2"/>
          <a:stretch/>
        </p:blipFill>
        <p:spPr>
          <a:xfrm>
            <a:off x="5267520" y="1979280"/>
            <a:ext cx="4565880" cy="2978640"/>
          </a:xfrm>
          <a:prstGeom prst="rect">
            <a:avLst/>
          </a:prstGeom>
          <a:ln>
            <a:noFill/>
          </a:ln>
        </p:spPr>
      </p:pic>
      <p:sp>
        <p:nvSpPr>
          <p:cNvPr id="116" name="CustomShape 3"/>
          <p:cNvSpPr/>
          <p:nvPr/>
        </p:nvSpPr>
        <p:spPr>
          <a:xfrm>
            <a:off x="6732720" y="5214960"/>
            <a:ext cx="1968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12 sec shake?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994320" y="234720"/>
            <a:ext cx="8087400" cy="1245960"/>
          </a:xfrm>
          <a:prstGeom prst="rect">
            <a:avLst/>
          </a:prstGeom>
          <a:noFill/>
          <a:ln>
            <a:noFill/>
          </a:ln>
        </p:spPr>
        <p:style>
          <a:lnRef idx="0"/>
          <a:fillRef idx="0"/>
          <a:effectRef idx="0"/>
          <a:fontRef idx="minor"/>
        </p:style>
      </p:sp>
      <p:sp>
        <p:nvSpPr>
          <p:cNvPr id="118" name="CustomShape 2"/>
          <p:cNvSpPr/>
          <p:nvPr/>
        </p:nvSpPr>
        <p:spPr>
          <a:xfrm>
            <a:off x="994320" y="1663200"/>
            <a:ext cx="8087400" cy="3476160"/>
          </a:xfrm>
          <a:prstGeom prst="rect">
            <a:avLst/>
          </a:prstGeom>
          <a:noFill/>
          <a:ln>
            <a:noFill/>
          </a:ln>
        </p:spPr>
        <p:style>
          <a:lnRef idx="0"/>
          <a:fillRef idx="0"/>
          <a:effectRef idx="0"/>
          <a:fontRef idx="minor"/>
        </p:style>
      </p:sp>
      <p:pic>
        <p:nvPicPr>
          <p:cNvPr id="119" name="Picture 3_4" descr=""/>
          <p:cNvPicPr/>
          <p:nvPr/>
        </p:nvPicPr>
        <p:blipFill>
          <a:blip r:embed="rId1"/>
          <a:stretch/>
        </p:blipFill>
        <p:spPr>
          <a:xfrm>
            <a:off x="3095280" y="1960560"/>
            <a:ext cx="3265200" cy="33685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994320" y="234720"/>
            <a:ext cx="8087400" cy="1245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Problem </a:t>
            </a:r>
            <a:endParaRPr b="0" lang="en-US" sz="4000" spc="-1" strike="noStrike">
              <a:latin typeface="Arial"/>
            </a:endParaRPr>
          </a:p>
        </p:txBody>
      </p:sp>
      <p:pic>
        <p:nvPicPr>
          <p:cNvPr id="121" name="Content Placeholder 3_1" descr=""/>
          <p:cNvPicPr/>
          <p:nvPr/>
        </p:nvPicPr>
        <p:blipFill>
          <a:blip r:embed="rId1"/>
          <a:stretch/>
        </p:blipFill>
        <p:spPr>
          <a:xfrm>
            <a:off x="2025360" y="2328840"/>
            <a:ext cx="4544640" cy="2554560"/>
          </a:xfrm>
          <a:prstGeom prst="rect">
            <a:avLst/>
          </a:prstGeom>
          <a:ln>
            <a:noFill/>
          </a:ln>
        </p:spPr>
      </p:pic>
      <p:sp>
        <p:nvSpPr>
          <p:cNvPr id="122" name="CustomShape 2"/>
          <p:cNvSpPr/>
          <p:nvPr/>
        </p:nvSpPr>
        <p:spPr>
          <a:xfrm>
            <a:off x="7478280" y="5106600"/>
            <a:ext cx="177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solve?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2022-03-19T19:07:49Z</dcterms:created>
  <dc:creator/>
  <dc:description/>
  <dc:language>en-US</dc:language>
  <cp:lastModifiedBy/>
  <dcterms:modified xsi:type="dcterms:W3CDTF">2022-03-19T19:08:35Z</dcterms:modified>
  <cp:revision>2</cp:revision>
  <dc:subject/>
  <dc:title>Bright Blue</dc:title>
</cp:coreProperties>
</file>